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8"/>
  </p:notesMasterIdLst>
  <p:sldIdLst>
    <p:sldId id="256" r:id="rId2"/>
    <p:sldId id="259" r:id="rId3"/>
    <p:sldId id="323" r:id="rId4"/>
    <p:sldId id="325" r:id="rId5"/>
    <p:sldId id="329" r:id="rId6"/>
    <p:sldId id="330" r:id="rId7"/>
    <p:sldId id="331" r:id="rId8"/>
    <p:sldId id="311" r:id="rId9"/>
    <p:sldId id="257" r:id="rId10"/>
    <p:sldId id="339" r:id="rId11"/>
    <p:sldId id="320" r:id="rId12"/>
    <p:sldId id="338" r:id="rId13"/>
    <p:sldId id="319" r:id="rId14"/>
    <p:sldId id="341" r:id="rId15"/>
    <p:sldId id="334" r:id="rId16"/>
    <p:sldId id="342" r:id="rId17"/>
    <p:sldId id="335" r:id="rId18"/>
    <p:sldId id="313" r:id="rId19"/>
    <p:sldId id="318" r:id="rId20"/>
    <p:sldId id="340" r:id="rId21"/>
    <p:sldId id="314" r:id="rId22"/>
    <p:sldId id="333" r:id="rId23"/>
    <p:sldId id="336" r:id="rId24"/>
    <p:sldId id="337" r:id="rId25"/>
    <p:sldId id="315" r:id="rId26"/>
    <p:sldId id="316" r:id="rId27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29"/>
      <p:bold r:id="rId30"/>
      <p:italic r:id="rId31"/>
      <p:boldItalic r:id="rId32"/>
    </p:embeddedFont>
    <p:embeddedFont>
      <p:font typeface="Orbitron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lides" id="{72CF1B3E-7132-4C48-A10C-18984137D1A8}">
          <p14:sldIdLst>
            <p14:sldId id="256"/>
            <p14:sldId id="259"/>
            <p14:sldId id="323"/>
            <p14:sldId id="325"/>
            <p14:sldId id="329"/>
            <p14:sldId id="330"/>
            <p14:sldId id="331"/>
            <p14:sldId id="311"/>
            <p14:sldId id="257"/>
            <p14:sldId id="339"/>
            <p14:sldId id="320"/>
            <p14:sldId id="338"/>
            <p14:sldId id="319"/>
            <p14:sldId id="341"/>
            <p14:sldId id="334"/>
            <p14:sldId id="342"/>
            <p14:sldId id="335"/>
            <p14:sldId id="313"/>
            <p14:sldId id="318"/>
            <p14:sldId id="340"/>
            <p14:sldId id="314"/>
            <p14:sldId id="333"/>
            <p14:sldId id="336"/>
            <p14:sldId id="337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3E746B-9CAF-42FB-8AEA-A67A7C361100}">
  <a:tblStyle styleId="{B43E746B-9CAF-42FB-8AEA-A67A7C3611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648"/>
  </p:normalViewPr>
  <p:slideViewPr>
    <p:cSldViewPr snapToGrid="0">
      <p:cViewPr varScale="1">
        <p:scale>
          <a:sx n="96" d="100"/>
          <a:sy n="96" d="100"/>
        </p:scale>
        <p:origin x="7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4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76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9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314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010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284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915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850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b180810a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b180810af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152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613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b180810a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b180810af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TakeDamage</a:t>
            </a:r>
            <a:r>
              <a:rPr lang="fr-FR" dirty="0"/>
              <a:t> </a:t>
            </a:r>
            <a:r>
              <a:rPr lang="fr-FR" dirty="0" err="1"/>
              <a:t>InventoryControl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9106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b180810a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b180810af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942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059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007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782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61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8c1648665b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8c1648665b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70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8c088f61f3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8c088f61f3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94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c1648665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c1648665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220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c1648665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c1648665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508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c1648665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c1648665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34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c1648665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c1648665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611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b180810a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b180810af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11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14e4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14e4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755185"/>
            <a:ext cx="9144087" cy="2074060"/>
          </a:xfrm>
          <a:custGeom>
            <a:avLst/>
            <a:gdLst/>
            <a:ahLst/>
            <a:cxnLst/>
            <a:rect l="l" t="t" r="r" b="b"/>
            <a:pathLst>
              <a:path w="79583" h="18051" extrusionOk="0">
                <a:moveTo>
                  <a:pt x="22146" y="0"/>
                </a:moveTo>
                <a:lnTo>
                  <a:pt x="21646" y="524"/>
                </a:lnTo>
                <a:lnTo>
                  <a:pt x="21646" y="1858"/>
                </a:lnTo>
                <a:lnTo>
                  <a:pt x="20825" y="1858"/>
                </a:lnTo>
                <a:lnTo>
                  <a:pt x="20825" y="2203"/>
                </a:lnTo>
                <a:lnTo>
                  <a:pt x="20444" y="2203"/>
                </a:lnTo>
                <a:lnTo>
                  <a:pt x="20444" y="14478"/>
                </a:lnTo>
                <a:lnTo>
                  <a:pt x="18503" y="14478"/>
                </a:lnTo>
                <a:lnTo>
                  <a:pt x="18503" y="11490"/>
                </a:lnTo>
                <a:lnTo>
                  <a:pt x="18217" y="11490"/>
                </a:lnTo>
                <a:lnTo>
                  <a:pt x="18217" y="6204"/>
                </a:lnTo>
                <a:lnTo>
                  <a:pt x="17848" y="6204"/>
                </a:lnTo>
                <a:lnTo>
                  <a:pt x="17848" y="5930"/>
                </a:lnTo>
                <a:lnTo>
                  <a:pt x="17074" y="5930"/>
                </a:lnTo>
                <a:lnTo>
                  <a:pt x="17074" y="4822"/>
                </a:lnTo>
                <a:lnTo>
                  <a:pt x="16610" y="4822"/>
                </a:lnTo>
                <a:lnTo>
                  <a:pt x="16610" y="4203"/>
                </a:lnTo>
                <a:lnTo>
                  <a:pt x="16277" y="3953"/>
                </a:lnTo>
                <a:lnTo>
                  <a:pt x="15919" y="4203"/>
                </a:lnTo>
                <a:lnTo>
                  <a:pt x="15919" y="4965"/>
                </a:lnTo>
                <a:lnTo>
                  <a:pt x="15515" y="4965"/>
                </a:lnTo>
                <a:lnTo>
                  <a:pt x="15515" y="5965"/>
                </a:lnTo>
                <a:lnTo>
                  <a:pt x="14967" y="5965"/>
                </a:lnTo>
                <a:lnTo>
                  <a:pt x="14967" y="15014"/>
                </a:lnTo>
                <a:lnTo>
                  <a:pt x="14622" y="15014"/>
                </a:lnTo>
                <a:lnTo>
                  <a:pt x="14622" y="11740"/>
                </a:lnTo>
                <a:lnTo>
                  <a:pt x="14693" y="11740"/>
                </a:lnTo>
                <a:lnTo>
                  <a:pt x="14693" y="11514"/>
                </a:lnTo>
                <a:lnTo>
                  <a:pt x="14372" y="11514"/>
                </a:lnTo>
                <a:lnTo>
                  <a:pt x="14372" y="10895"/>
                </a:lnTo>
                <a:lnTo>
                  <a:pt x="13360" y="10895"/>
                </a:lnTo>
                <a:lnTo>
                  <a:pt x="13360" y="11514"/>
                </a:lnTo>
                <a:lnTo>
                  <a:pt x="12788" y="11514"/>
                </a:lnTo>
                <a:lnTo>
                  <a:pt x="12788" y="10847"/>
                </a:lnTo>
                <a:cubicBezTo>
                  <a:pt x="12788" y="10847"/>
                  <a:pt x="12740" y="10537"/>
                  <a:pt x="12383" y="10537"/>
                </a:cubicBezTo>
                <a:cubicBezTo>
                  <a:pt x="12050" y="10537"/>
                  <a:pt x="12002" y="10740"/>
                  <a:pt x="12002" y="10740"/>
                </a:cubicBezTo>
                <a:cubicBezTo>
                  <a:pt x="12002" y="10740"/>
                  <a:pt x="11931" y="10549"/>
                  <a:pt x="11586" y="10549"/>
                </a:cubicBezTo>
                <a:cubicBezTo>
                  <a:pt x="11276" y="10549"/>
                  <a:pt x="11240" y="10847"/>
                  <a:pt x="11240" y="10847"/>
                </a:cubicBezTo>
                <a:lnTo>
                  <a:pt x="11240" y="11514"/>
                </a:lnTo>
                <a:lnTo>
                  <a:pt x="11014" y="11514"/>
                </a:lnTo>
                <a:lnTo>
                  <a:pt x="11014" y="11704"/>
                </a:lnTo>
                <a:lnTo>
                  <a:pt x="11133" y="11704"/>
                </a:lnTo>
                <a:lnTo>
                  <a:pt x="11133" y="16455"/>
                </a:lnTo>
                <a:lnTo>
                  <a:pt x="10740" y="16455"/>
                </a:lnTo>
                <a:lnTo>
                  <a:pt x="10740" y="11704"/>
                </a:lnTo>
                <a:lnTo>
                  <a:pt x="10859" y="11704"/>
                </a:lnTo>
                <a:lnTo>
                  <a:pt x="10859" y="11514"/>
                </a:lnTo>
                <a:lnTo>
                  <a:pt x="10538" y="11514"/>
                </a:lnTo>
                <a:lnTo>
                  <a:pt x="10538" y="10859"/>
                </a:lnTo>
                <a:lnTo>
                  <a:pt x="9562" y="10859"/>
                </a:lnTo>
                <a:lnTo>
                  <a:pt x="9562" y="11442"/>
                </a:lnTo>
                <a:lnTo>
                  <a:pt x="8954" y="11442"/>
                </a:lnTo>
                <a:lnTo>
                  <a:pt x="8954" y="10776"/>
                </a:lnTo>
                <a:cubicBezTo>
                  <a:pt x="8954" y="10776"/>
                  <a:pt x="8883" y="10561"/>
                  <a:pt x="8585" y="10561"/>
                </a:cubicBezTo>
                <a:cubicBezTo>
                  <a:pt x="8299" y="10561"/>
                  <a:pt x="8204" y="10776"/>
                  <a:pt x="8204" y="10776"/>
                </a:cubicBezTo>
                <a:cubicBezTo>
                  <a:pt x="8204" y="10776"/>
                  <a:pt x="8145" y="10549"/>
                  <a:pt x="7835" y="10549"/>
                </a:cubicBezTo>
                <a:cubicBezTo>
                  <a:pt x="7597" y="10549"/>
                  <a:pt x="7478" y="10752"/>
                  <a:pt x="7478" y="10752"/>
                </a:cubicBezTo>
                <a:lnTo>
                  <a:pt x="7478" y="11514"/>
                </a:lnTo>
                <a:lnTo>
                  <a:pt x="7311" y="11514"/>
                </a:lnTo>
                <a:lnTo>
                  <a:pt x="7311" y="14538"/>
                </a:lnTo>
                <a:lnTo>
                  <a:pt x="7025" y="14538"/>
                </a:lnTo>
                <a:lnTo>
                  <a:pt x="7025" y="5489"/>
                </a:lnTo>
                <a:lnTo>
                  <a:pt x="7133" y="5489"/>
                </a:lnTo>
                <a:lnTo>
                  <a:pt x="7133" y="5203"/>
                </a:lnTo>
                <a:lnTo>
                  <a:pt x="6692" y="5203"/>
                </a:lnTo>
                <a:lnTo>
                  <a:pt x="6692" y="4168"/>
                </a:lnTo>
                <a:lnTo>
                  <a:pt x="5144" y="4168"/>
                </a:lnTo>
                <a:lnTo>
                  <a:pt x="5144" y="5203"/>
                </a:lnTo>
                <a:lnTo>
                  <a:pt x="3573" y="5203"/>
                </a:lnTo>
                <a:lnTo>
                  <a:pt x="3573" y="14550"/>
                </a:lnTo>
                <a:lnTo>
                  <a:pt x="2906" y="14550"/>
                </a:lnTo>
                <a:lnTo>
                  <a:pt x="2906" y="9883"/>
                </a:lnTo>
                <a:lnTo>
                  <a:pt x="3013" y="9883"/>
                </a:lnTo>
                <a:lnTo>
                  <a:pt x="3013" y="9668"/>
                </a:lnTo>
                <a:lnTo>
                  <a:pt x="2644" y="9668"/>
                </a:lnTo>
                <a:lnTo>
                  <a:pt x="2644" y="8894"/>
                </a:lnTo>
                <a:lnTo>
                  <a:pt x="1465" y="8894"/>
                </a:lnTo>
                <a:lnTo>
                  <a:pt x="1465" y="9668"/>
                </a:lnTo>
                <a:lnTo>
                  <a:pt x="953" y="9668"/>
                </a:lnTo>
                <a:lnTo>
                  <a:pt x="953" y="9228"/>
                </a:lnTo>
                <a:lnTo>
                  <a:pt x="1096" y="9228"/>
                </a:lnTo>
                <a:lnTo>
                  <a:pt x="1096" y="8466"/>
                </a:lnTo>
                <a:lnTo>
                  <a:pt x="751" y="8263"/>
                </a:lnTo>
                <a:lnTo>
                  <a:pt x="322" y="8502"/>
                </a:lnTo>
                <a:lnTo>
                  <a:pt x="322" y="9240"/>
                </a:lnTo>
                <a:lnTo>
                  <a:pt x="453" y="9240"/>
                </a:lnTo>
                <a:lnTo>
                  <a:pt x="453" y="9692"/>
                </a:lnTo>
                <a:lnTo>
                  <a:pt x="1" y="9692"/>
                </a:lnTo>
                <a:lnTo>
                  <a:pt x="1" y="18050"/>
                </a:lnTo>
                <a:lnTo>
                  <a:pt x="79582" y="18026"/>
                </a:lnTo>
                <a:lnTo>
                  <a:pt x="79582" y="12931"/>
                </a:lnTo>
                <a:lnTo>
                  <a:pt x="79380" y="12931"/>
                </a:lnTo>
                <a:lnTo>
                  <a:pt x="79380" y="9656"/>
                </a:lnTo>
                <a:lnTo>
                  <a:pt x="79023" y="9656"/>
                </a:lnTo>
                <a:lnTo>
                  <a:pt x="79023" y="8823"/>
                </a:lnTo>
                <a:lnTo>
                  <a:pt x="78106" y="8823"/>
                </a:lnTo>
                <a:lnTo>
                  <a:pt x="78106" y="6727"/>
                </a:lnTo>
                <a:lnTo>
                  <a:pt x="77499" y="6727"/>
                </a:lnTo>
                <a:lnTo>
                  <a:pt x="77499" y="5358"/>
                </a:lnTo>
                <a:lnTo>
                  <a:pt x="77832" y="5358"/>
                </a:lnTo>
                <a:lnTo>
                  <a:pt x="77832" y="5037"/>
                </a:lnTo>
                <a:lnTo>
                  <a:pt x="75653" y="5037"/>
                </a:lnTo>
                <a:lnTo>
                  <a:pt x="75653" y="2989"/>
                </a:lnTo>
                <a:lnTo>
                  <a:pt x="75022" y="2989"/>
                </a:lnTo>
                <a:lnTo>
                  <a:pt x="75022" y="2167"/>
                </a:lnTo>
                <a:lnTo>
                  <a:pt x="75224" y="2167"/>
                </a:lnTo>
                <a:lnTo>
                  <a:pt x="75224" y="834"/>
                </a:lnTo>
                <a:lnTo>
                  <a:pt x="74784" y="501"/>
                </a:lnTo>
                <a:lnTo>
                  <a:pt x="74224" y="846"/>
                </a:lnTo>
                <a:lnTo>
                  <a:pt x="74224" y="2179"/>
                </a:lnTo>
                <a:lnTo>
                  <a:pt x="74462" y="2179"/>
                </a:lnTo>
                <a:lnTo>
                  <a:pt x="74462" y="2989"/>
                </a:lnTo>
                <a:lnTo>
                  <a:pt x="73903" y="2989"/>
                </a:lnTo>
                <a:lnTo>
                  <a:pt x="73903" y="1560"/>
                </a:lnTo>
                <a:lnTo>
                  <a:pt x="72343" y="1560"/>
                </a:lnTo>
                <a:lnTo>
                  <a:pt x="72343" y="2989"/>
                </a:lnTo>
                <a:lnTo>
                  <a:pt x="71950" y="2989"/>
                </a:lnTo>
                <a:lnTo>
                  <a:pt x="71950" y="10966"/>
                </a:lnTo>
                <a:lnTo>
                  <a:pt x="69748" y="10966"/>
                </a:lnTo>
                <a:lnTo>
                  <a:pt x="69748" y="13824"/>
                </a:lnTo>
                <a:lnTo>
                  <a:pt x="69164" y="13824"/>
                </a:lnTo>
                <a:lnTo>
                  <a:pt x="69164" y="14526"/>
                </a:lnTo>
                <a:lnTo>
                  <a:pt x="68057" y="14526"/>
                </a:lnTo>
                <a:lnTo>
                  <a:pt x="68057" y="11752"/>
                </a:lnTo>
                <a:lnTo>
                  <a:pt x="68057" y="11514"/>
                </a:lnTo>
                <a:lnTo>
                  <a:pt x="67771" y="11514"/>
                </a:lnTo>
                <a:lnTo>
                  <a:pt x="67771" y="10895"/>
                </a:lnTo>
                <a:lnTo>
                  <a:pt x="66819" y="10895"/>
                </a:lnTo>
                <a:lnTo>
                  <a:pt x="66819" y="11514"/>
                </a:lnTo>
                <a:lnTo>
                  <a:pt x="66414" y="11514"/>
                </a:lnTo>
                <a:lnTo>
                  <a:pt x="66414" y="11192"/>
                </a:lnTo>
                <a:lnTo>
                  <a:pt x="66223" y="11192"/>
                </a:lnTo>
                <a:lnTo>
                  <a:pt x="66223" y="10799"/>
                </a:lnTo>
                <a:lnTo>
                  <a:pt x="65807" y="10561"/>
                </a:lnTo>
                <a:lnTo>
                  <a:pt x="65426" y="10752"/>
                </a:lnTo>
                <a:lnTo>
                  <a:pt x="65104" y="10561"/>
                </a:lnTo>
                <a:lnTo>
                  <a:pt x="64759" y="10716"/>
                </a:lnTo>
                <a:lnTo>
                  <a:pt x="64759" y="11549"/>
                </a:lnTo>
                <a:lnTo>
                  <a:pt x="64580" y="11549"/>
                </a:lnTo>
                <a:lnTo>
                  <a:pt x="64580" y="14586"/>
                </a:lnTo>
                <a:lnTo>
                  <a:pt x="64354" y="14586"/>
                </a:lnTo>
                <a:lnTo>
                  <a:pt x="64354" y="13002"/>
                </a:lnTo>
                <a:lnTo>
                  <a:pt x="64056" y="13002"/>
                </a:lnTo>
                <a:lnTo>
                  <a:pt x="64056" y="9656"/>
                </a:lnTo>
                <a:lnTo>
                  <a:pt x="63723" y="9656"/>
                </a:lnTo>
                <a:lnTo>
                  <a:pt x="63723" y="8930"/>
                </a:lnTo>
                <a:lnTo>
                  <a:pt x="62425" y="8930"/>
                </a:lnTo>
                <a:lnTo>
                  <a:pt x="62425" y="9668"/>
                </a:lnTo>
                <a:lnTo>
                  <a:pt x="61104" y="9668"/>
                </a:lnTo>
                <a:lnTo>
                  <a:pt x="61104" y="14836"/>
                </a:lnTo>
                <a:lnTo>
                  <a:pt x="60485" y="14836"/>
                </a:lnTo>
                <a:lnTo>
                  <a:pt x="60485" y="12966"/>
                </a:lnTo>
                <a:lnTo>
                  <a:pt x="60246" y="12966"/>
                </a:lnTo>
                <a:lnTo>
                  <a:pt x="60246" y="9656"/>
                </a:lnTo>
                <a:lnTo>
                  <a:pt x="59818" y="9656"/>
                </a:lnTo>
                <a:lnTo>
                  <a:pt x="59818" y="8942"/>
                </a:lnTo>
                <a:lnTo>
                  <a:pt x="59437" y="8942"/>
                </a:lnTo>
                <a:lnTo>
                  <a:pt x="59437" y="8454"/>
                </a:lnTo>
                <a:lnTo>
                  <a:pt x="59092" y="8275"/>
                </a:lnTo>
                <a:lnTo>
                  <a:pt x="58675" y="8466"/>
                </a:lnTo>
                <a:lnTo>
                  <a:pt x="58675" y="8835"/>
                </a:lnTo>
                <a:lnTo>
                  <a:pt x="58234" y="8835"/>
                </a:lnTo>
                <a:lnTo>
                  <a:pt x="58234" y="9656"/>
                </a:lnTo>
                <a:lnTo>
                  <a:pt x="57460" y="9656"/>
                </a:lnTo>
                <a:lnTo>
                  <a:pt x="57460" y="9847"/>
                </a:lnTo>
                <a:lnTo>
                  <a:pt x="57127" y="9847"/>
                </a:lnTo>
                <a:lnTo>
                  <a:pt x="57127" y="11514"/>
                </a:lnTo>
                <a:lnTo>
                  <a:pt x="56841" y="11514"/>
                </a:lnTo>
                <a:lnTo>
                  <a:pt x="56841" y="2882"/>
                </a:lnTo>
                <a:lnTo>
                  <a:pt x="56377" y="2882"/>
                </a:lnTo>
                <a:lnTo>
                  <a:pt x="56377" y="2513"/>
                </a:lnTo>
                <a:lnTo>
                  <a:pt x="55341" y="2513"/>
                </a:lnTo>
                <a:lnTo>
                  <a:pt x="55341" y="1572"/>
                </a:lnTo>
                <a:lnTo>
                  <a:pt x="54746" y="1572"/>
                </a:lnTo>
                <a:lnTo>
                  <a:pt x="54746" y="1001"/>
                </a:lnTo>
                <a:lnTo>
                  <a:pt x="54258" y="739"/>
                </a:lnTo>
                <a:lnTo>
                  <a:pt x="53769" y="977"/>
                </a:lnTo>
                <a:lnTo>
                  <a:pt x="53769" y="1322"/>
                </a:lnTo>
                <a:lnTo>
                  <a:pt x="53293" y="1322"/>
                </a:lnTo>
                <a:lnTo>
                  <a:pt x="53293" y="2584"/>
                </a:lnTo>
                <a:lnTo>
                  <a:pt x="52769" y="2584"/>
                </a:lnTo>
                <a:lnTo>
                  <a:pt x="52769" y="7918"/>
                </a:lnTo>
                <a:lnTo>
                  <a:pt x="51722" y="7918"/>
                </a:lnTo>
                <a:lnTo>
                  <a:pt x="51722" y="8775"/>
                </a:lnTo>
                <a:lnTo>
                  <a:pt x="50912" y="8775"/>
                </a:lnTo>
                <a:lnTo>
                  <a:pt x="50912" y="7740"/>
                </a:lnTo>
                <a:lnTo>
                  <a:pt x="49007" y="8883"/>
                </a:lnTo>
                <a:lnTo>
                  <a:pt x="48543" y="8883"/>
                </a:lnTo>
                <a:lnTo>
                  <a:pt x="48543" y="11895"/>
                </a:lnTo>
                <a:lnTo>
                  <a:pt x="47554" y="11895"/>
                </a:lnTo>
                <a:lnTo>
                  <a:pt x="47554" y="12204"/>
                </a:lnTo>
                <a:lnTo>
                  <a:pt x="47019" y="12204"/>
                </a:lnTo>
                <a:lnTo>
                  <a:pt x="47019" y="12859"/>
                </a:lnTo>
                <a:lnTo>
                  <a:pt x="46661" y="12859"/>
                </a:lnTo>
                <a:lnTo>
                  <a:pt x="46661" y="12228"/>
                </a:lnTo>
                <a:lnTo>
                  <a:pt x="45495" y="12228"/>
                </a:lnTo>
                <a:lnTo>
                  <a:pt x="45495" y="14514"/>
                </a:lnTo>
                <a:lnTo>
                  <a:pt x="45209" y="14514"/>
                </a:lnTo>
                <a:lnTo>
                  <a:pt x="45209" y="11514"/>
                </a:lnTo>
                <a:lnTo>
                  <a:pt x="44995" y="11514"/>
                </a:lnTo>
                <a:lnTo>
                  <a:pt x="44995" y="9656"/>
                </a:lnTo>
                <a:lnTo>
                  <a:pt x="44768" y="9656"/>
                </a:lnTo>
                <a:lnTo>
                  <a:pt x="44768" y="8323"/>
                </a:lnTo>
                <a:lnTo>
                  <a:pt x="44399" y="7823"/>
                </a:lnTo>
                <a:lnTo>
                  <a:pt x="44399" y="6918"/>
                </a:lnTo>
                <a:lnTo>
                  <a:pt x="44066" y="6739"/>
                </a:lnTo>
                <a:lnTo>
                  <a:pt x="43673" y="6942"/>
                </a:lnTo>
                <a:lnTo>
                  <a:pt x="43673" y="7811"/>
                </a:lnTo>
                <a:lnTo>
                  <a:pt x="43411" y="8311"/>
                </a:lnTo>
                <a:lnTo>
                  <a:pt x="43411" y="7418"/>
                </a:lnTo>
                <a:lnTo>
                  <a:pt x="42054" y="7418"/>
                </a:lnTo>
                <a:lnTo>
                  <a:pt x="42054" y="8299"/>
                </a:lnTo>
                <a:lnTo>
                  <a:pt x="41863" y="8299"/>
                </a:lnTo>
                <a:lnTo>
                  <a:pt x="41863" y="11490"/>
                </a:lnTo>
                <a:lnTo>
                  <a:pt x="41649" y="11490"/>
                </a:lnTo>
                <a:lnTo>
                  <a:pt x="41649" y="12895"/>
                </a:lnTo>
                <a:lnTo>
                  <a:pt x="41363" y="12895"/>
                </a:lnTo>
                <a:lnTo>
                  <a:pt x="41363" y="11490"/>
                </a:lnTo>
                <a:lnTo>
                  <a:pt x="41220" y="11490"/>
                </a:lnTo>
                <a:lnTo>
                  <a:pt x="41220" y="9656"/>
                </a:lnTo>
                <a:lnTo>
                  <a:pt x="40863" y="9656"/>
                </a:lnTo>
                <a:lnTo>
                  <a:pt x="40863" y="8978"/>
                </a:lnTo>
                <a:lnTo>
                  <a:pt x="39530" y="8978"/>
                </a:lnTo>
                <a:lnTo>
                  <a:pt x="39530" y="9656"/>
                </a:lnTo>
                <a:lnTo>
                  <a:pt x="38208" y="9644"/>
                </a:lnTo>
                <a:lnTo>
                  <a:pt x="38208" y="10561"/>
                </a:lnTo>
                <a:lnTo>
                  <a:pt x="37982" y="10716"/>
                </a:lnTo>
                <a:lnTo>
                  <a:pt x="37982" y="11502"/>
                </a:lnTo>
                <a:lnTo>
                  <a:pt x="37315" y="11502"/>
                </a:lnTo>
                <a:lnTo>
                  <a:pt x="37315" y="4906"/>
                </a:lnTo>
                <a:lnTo>
                  <a:pt x="36994" y="4906"/>
                </a:lnTo>
                <a:lnTo>
                  <a:pt x="36994" y="3763"/>
                </a:lnTo>
                <a:lnTo>
                  <a:pt x="35708" y="3763"/>
                </a:lnTo>
                <a:lnTo>
                  <a:pt x="35708" y="4894"/>
                </a:lnTo>
                <a:lnTo>
                  <a:pt x="34386" y="4894"/>
                </a:lnTo>
                <a:lnTo>
                  <a:pt x="34386" y="11621"/>
                </a:lnTo>
                <a:lnTo>
                  <a:pt x="33934" y="11621"/>
                </a:lnTo>
                <a:lnTo>
                  <a:pt x="33934" y="6930"/>
                </a:lnTo>
                <a:lnTo>
                  <a:pt x="34053" y="6930"/>
                </a:lnTo>
                <a:lnTo>
                  <a:pt x="34053" y="6620"/>
                </a:lnTo>
                <a:lnTo>
                  <a:pt x="33565" y="6620"/>
                </a:lnTo>
                <a:lnTo>
                  <a:pt x="33565" y="5608"/>
                </a:lnTo>
                <a:lnTo>
                  <a:pt x="33041" y="5608"/>
                </a:lnTo>
                <a:lnTo>
                  <a:pt x="33041" y="4989"/>
                </a:lnTo>
                <a:lnTo>
                  <a:pt x="32505" y="4739"/>
                </a:lnTo>
                <a:lnTo>
                  <a:pt x="32017" y="4965"/>
                </a:lnTo>
                <a:lnTo>
                  <a:pt x="32017" y="5596"/>
                </a:lnTo>
                <a:lnTo>
                  <a:pt x="31350" y="5596"/>
                </a:lnTo>
                <a:lnTo>
                  <a:pt x="31350" y="6632"/>
                </a:lnTo>
                <a:lnTo>
                  <a:pt x="30302" y="6632"/>
                </a:lnTo>
                <a:lnTo>
                  <a:pt x="30302" y="6918"/>
                </a:lnTo>
                <a:lnTo>
                  <a:pt x="29814" y="6918"/>
                </a:lnTo>
                <a:lnTo>
                  <a:pt x="29814" y="12145"/>
                </a:lnTo>
                <a:lnTo>
                  <a:pt x="29516" y="12145"/>
                </a:lnTo>
                <a:lnTo>
                  <a:pt x="29516" y="9597"/>
                </a:lnTo>
                <a:lnTo>
                  <a:pt x="28993" y="9597"/>
                </a:lnTo>
                <a:lnTo>
                  <a:pt x="28993" y="9133"/>
                </a:lnTo>
                <a:lnTo>
                  <a:pt x="29207" y="9133"/>
                </a:lnTo>
                <a:lnTo>
                  <a:pt x="29207" y="8394"/>
                </a:lnTo>
                <a:lnTo>
                  <a:pt x="28850" y="8180"/>
                </a:lnTo>
                <a:lnTo>
                  <a:pt x="28445" y="8394"/>
                </a:lnTo>
                <a:lnTo>
                  <a:pt x="28445" y="9133"/>
                </a:lnTo>
                <a:lnTo>
                  <a:pt x="28659" y="9133"/>
                </a:lnTo>
                <a:lnTo>
                  <a:pt x="28659" y="9609"/>
                </a:lnTo>
                <a:lnTo>
                  <a:pt x="28171" y="9609"/>
                </a:lnTo>
                <a:lnTo>
                  <a:pt x="28171" y="8728"/>
                </a:lnTo>
                <a:lnTo>
                  <a:pt x="27647" y="8728"/>
                </a:lnTo>
                <a:lnTo>
                  <a:pt x="27647" y="5037"/>
                </a:lnTo>
                <a:lnTo>
                  <a:pt x="26242" y="5037"/>
                </a:lnTo>
                <a:lnTo>
                  <a:pt x="26242" y="3870"/>
                </a:lnTo>
                <a:lnTo>
                  <a:pt x="24921" y="3870"/>
                </a:lnTo>
                <a:lnTo>
                  <a:pt x="24921" y="5037"/>
                </a:lnTo>
                <a:lnTo>
                  <a:pt x="24694" y="5037"/>
                </a:lnTo>
                <a:lnTo>
                  <a:pt x="24694" y="6025"/>
                </a:lnTo>
                <a:lnTo>
                  <a:pt x="23789" y="6025"/>
                </a:lnTo>
                <a:lnTo>
                  <a:pt x="23789" y="7085"/>
                </a:lnTo>
                <a:lnTo>
                  <a:pt x="23563" y="7085"/>
                </a:lnTo>
                <a:lnTo>
                  <a:pt x="23563" y="1846"/>
                </a:lnTo>
                <a:lnTo>
                  <a:pt x="22682" y="1846"/>
                </a:lnTo>
                <a:lnTo>
                  <a:pt x="22682" y="524"/>
                </a:lnTo>
                <a:lnTo>
                  <a:pt x="22146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101" y="1122175"/>
            <a:ext cx="77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100" y="3279500"/>
            <a:ext cx="7717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6"/>
            </a:gs>
            <a:gs pos="47000">
              <a:schemeClr val="accent5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811850" y="1388000"/>
            <a:ext cx="55230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026700" y="3605900"/>
            <a:ext cx="30906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05164" y="760050"/>
            <a:ext cx="1097400" cy="640200"/>
          </a:xfrm>
          <a:prstGeom prst="rect">
            <a:avLst/>
          </a:prstGeom>
          <a:effectLst>
            <a:outerShdw blurRad="85725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rot="-1865229">
            <a:off x="-143962" y="286954"/>
            <a:ext cx="472139" cy="786754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143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48925" y="128446"/>
            <a:ext cx="181800" cy="1818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/>
          <p:nvPr/>
        </p:nvSpPr>
        <p:spPr>
          <a:xfrm rot="2700000">
            <a:off x="837138" y="35699"/>
            <a:ext cx="39734" cy="367313"/>
          </a:xfrm>
          <a:custGeom>
            <a:avLst/>
            <a:gdLst/>
            <a:ahLst/>
            <a:cxnLst/>
            <a:rect l="l" t="t" r="r" b="b"/>
            <a:pathLst>
              <a:path w="1310" h="12110" extrusionOk="0">
                <a:moveTo>
                  <a:pt x="655" y="0"/>
                </a:moveTo>
                <a:cubicBezTo>
                  <a:pt x="298" y="0"/>
                  <a:pt x="0" y="298"/>
                  <a:pt x="0" y="655"/>
                </a:cubicBezTo>
                <a:lnTo>
                  <a:pt x="0" y="11454"/>
                </a:lnTo>
                <a:cubicBezTo>
                  <a:pt x="0" y="11811"/>
                  <a:pt x="298" y="12109"/>
                  <a:pt x="655" y="12109"/>
                </a:cubicBezTo>
                <a:cubicBezTo>
                  <a:pt x="1012" y="12109"/>
                  <a:pt x="1310" y="11811"/>
                  <a:pt x="1310" y="11454"/>
                </a:cubicBezTo>
                <a:lnTo>
                  <a:pt x="1310" y="655"/>
                </a:lnTo>
                <a:cubicBezTo>
                  <a:pt x="1310" y="298"/>
                  <a:pt x="1036" y="0"/>
                  <a:pt x="6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0"/>
          <p:cNvGrpSpPr/>
          <p:nvPr/>
        </p:nvGrpSpPr>
        <p:grpSpPr>
          <a:xfrm>
            <a:off x="912200" y="2182866"/>
            <a:ext cx="7319600" cy="649125"/>
            <a:chOff x="912075" y="2182866"/>
            <a:chExt cx="7319600" cy="649125"/>
          </a:xfrm>
        </p:grpSpPr>
        <p:grpSp>
          <p:nvGrpSpPr>
            <p:cNvPr id="177" name="Google Shape;177;p20"/>
            <p:cNvGrpSpPr/>
            <p:nvPr/>
          </p:nvGrpSpPr>
          <p:grpSpPr>
            <a:xfrm>
              <a:off x="912075" y="2182866"/>
              <a:ext cx="973800" cy="649125"/>
              <a:chOff x="912075" y="2161700"/>
              <a:chExt cx="973800" cy="649125"/>
            </a:xfrm>
          </p:grpSpPr>
          <p:cxnSp>
            <p:nvCxnSpPr>
              <p:cNvPr id="178" name="Google Shape;178;p20"/>
              <p:cNvCxnSpPr/>
              <p:nvPr/>
            </p:nvCxnSpPr>
            <p:spPr>
              <a:xfrm>
                <a:off x="912075" y="2161700"/>
                <a:ext cx="973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algn="bl" rotWithShape="0">
                  <a:schemeClr val="accent3"/>
                </a:outerShdw>
              </a:effectLst>
            </p:spPr>
          </p:cxnSp>
          <p:cxnSp>
            <p:nvCxnSpPr>
              <p:cNvPr id="179" name="Google Shape;179;p20"/>
              <p:cNvCxnSpPr/>
              <p:nvPr/>
            </p:nvCxnSpPr>
            <p:spPr>
              <a:xfrm>
                <a:off x="912075" y="2486263"/>
                <a:ext cx="973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algn="bl" rotWithShape="0">
                  <a:schemeClr val="accent3"/>
                </a:outerShdw>
              </a:effectLst>
            </p:spPr>
          </p:cxnSp>
          <p:cxnSp>
            <p:nvCxnSpPr>
              <p:cNvPr id="180" name="Google Shape;180;p20"/>
              <p:cNvCxnSpPr/>
              <p:nvPr/>
            </p:nvCxnSpPr>
            <p:spPr>
              <a:xfrm>
                <a:off x="912075" y="2810825"/>
                <a:ext cx="973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algn="bl" rotWithShape="0">
                  <a:schemeClr val="accent3"/>
                </a:outerShdw>
              </a:effectLst>
            </p:spPr>
          </p:cxnSp>
        </p:grpSp>
        <p:grpSp>
          <p:nvGrpSpPr>
            <p:cNvPr id="181" name="Google Shape;181;p20"/>
            <p:cNvGrpSpPr/>
            <p:nvPr/>
          </p:nvGrpSpPr>
          <p:grpSpPr>
            <a:xfrm>
              <a:off x="7257875" y="2182866"/>
              <a:ext cx="973800" cy="649125"/>
              <a:chOff x="912075" y="2161700"/>
              <a:chExt cx="973800" cy="649125"/>
            </a:xfrm>
          </p:grpSpPr>
          <p:cxnSp>
            <p:nvCxnSpPr>
              <p:cNvPr id="182" name="Google Shape;182;p20"/>
              <p:cNvCxnSpPr/>
              <p:nvPr/>
            </p:nvCxnSpPr>
            <p:spPr>
              <a:xfrm>
                <a:off x="912075" y="2161700"/>
                <a:ext cx="973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algn="bl" rotWithShape="0">
                  <a:schemeClr val="accent3"/>
                </a:outerShdw>
              </a:effectLst>
            </p:spPr>
          </p:cxnSp>
          <p:cxnSp>
            <p:nvCxnSpPr>
              <p:cNvPr id="183" name="Google Shape;183;p20"/>
              <p:cNvCxnSpPr/>
              <p:nvPr/>
            </p:nvCxnSpPr>
            <p:spPr>
              <a:xfrm>
                <a:off x="912075" y="2486263"/>
                <a:ext cx="973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algn="bl" rotWithShape="0">
                  <a:schemeClr val="accent3"/>
                </a:outerShdw>
              </a:effectLst>
            </p:spPr>
          </p:cxnSp>
          <p:cxnSp>
            <p:nvCxnSpPr>
              <p:cNvPr id="184" name="Google Shape;184;p20"/>
              <p:cNvCxnSpPr/>
              <p:nvPr/>
            </p:nvCxnSpPr>
            <p:spPr>
              <a:xfrm>
                <a:off x="912075" y="2810825"/>
                <a:ext cx="973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14300" algn="bl" rotWithShape="0">
                  <a:schemeClr val="accent3"/>
                </a:outerShdw>
              </a:effectLst>
            </p:spPr>
          </p:cxnSp>
        </p:grpSp>
      </p:grpSp>
      <p:sp>
        <p:nvSpPr>
          <p:cNvPr id="185" name="Google Shape;185;p20"/>
          <p:cNvSpPr/>
          <p:nvPr/>
        </p:nvSpPr>
        <p:spPr>
          <a:xfrm>
            <a:off x="1736833" y="909301"/>
            <a:ext cx="5670300" cy="3195900"/>
          </a:xfrm>
          <a:prstGeom prst="roundRect">
            <a:avLst>
              <a:gd name="adj" fmla="val 16983"/>
            </a:avLst>
          </a:prstGeom>
          <a:solidFill>
            <a:srgbClr val="0F1524">
              <a:alpha val="24020"/>
            </a:srgbClr>
          </a:solidFill>
          <a:ln>
            <a:noFill/>
          </a:ln>
          <a:effectLst>
            <a:reflection stA="82000" endPos="30000" dist="3238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1885874" y="1063679"/>
            <a:ext cx="5372100" cy="2887500"/>
          </a:xfrm>
          <a:prstGeom prst="roundRect">
            <a:avLst>
              <a:gd name="adj" fmla="val 15644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algn="bl" rotWithShape="0">
              <a:schemeClr val="accent2"/>
            </a:outerShdw>
            <a:reflection stA="37000" endPos="30000" dist="5905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4143575" y="652275"/>
            <a:ext cx="856500" cy="856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4433488" y="974237"/>
            <a:ext cx="295622" cy="212575"/>
          </a:xfrm>
          <a:custGeom>
            <a:avLst/>
            <a:gdLst/>
            <a:ahLst/>
            <a:cxnLst/>
            <a:rect l="l" t="t" r="r" b="b"/>
            <a:pathLst>
              <a:path w="15353" h="11040" extrusionOk="0">
                <a:moveTo>
                  <a:pt x="4069" y="1"/>
                </a:moveTo>
                <a:lnTo>
                  <a:pt x="976" y="4693"/>
                </a:lnTo>
                <a:cubicBezTo>
                  <a:pt x="380" y="5561"/>
                  <a:pt x="0" y="6483"/>
                  <a:pt x="0" y="7568"/>
                </a:cubicBezTo>
                <a:cubicBezTo>
                  <a:pt x="0" y="9738"/>
                  <a:pt x="1600" y="11013"/>
                  <a:pt x="3336" y="11013"/>
                </a:cubicBezTo>
                <a:cubicBezTo>
                  <a:pt x="5262" y="11013"/>
                  <a:pt x="6673" y="9575"/>
                  <a:pt x="6673" y="7568"/>
                </a:cubicBezTo>
                <a:cubicBezTo>
                  <a:pt x="6673" y="6456"/>
                  <a:pt x="6211" y="5398"/>
                  <a:pt x="5235" y="4747"/>
                </a:cubicBezTo>
                <a:lnTo>
                  <a:pt x="7296" y="28"/>
                </a:lnTo>
                <a:lnTo>
                  <a:pt x="7296" y="1"/>
                </a:lnTo>
                <a:close/>
                <a:moveTo>
                  <a:pt x="12179" y="1"/>
                </a:moveTo>
                <a:lnTo>
                  <a:pt x="9087" y="4693"/>
                </a:lnTo>
                <a:cubicBezTo>
                  <a:pt x="8490" y="5561"/>
                  <a:pt x="8110" y="6483"/>
                  <a:pt x="8110" y="7568"/>
                </a:cubicBezTo>
                <a:cubicBezTo>
                  <a:pt x="8110" y="9738"/>
                  <a:pt x="9710" y="11040"/>
                  <a:pt x="11419" y="11040"/>
                </a:cubicBezTo>
                <a:cubicBezTo>
                  <a:pt x="13372" y="11040"/>
                  <a:pt x="14783" y="9575"/>
                  <a:pt x="14783" y="7568"/>
                </a:cubicBezTo>
                <a:cubicBezTo>
                  <a:pt x="14783" y="6456"/>
                  <a:pt x="14321" y="5398"/>
                  <a:pt x="13291" y="4720"/>
                </a:cubicBezTo>
                <a:lnTo>
                  <a:pt x="1535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5725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0"/>
          <p:cNvSpPr/>
          <p:nvPr/>
        </p:nvSpPr>
        <p:spPr>
          <a:xfrm rot="-1865464">
            <a:off x="283824" y="-415294"/>
            <a:ext cx="858549" cy="1430650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143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1453725" y="801625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681322" y="1134272"/>
            <a:ext cx="304016" cy="379653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00013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7852625" y="3693300"/>
            <a:ext cx="329838" cy="411899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57163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0"/>
          <p:cNvSpPr/>
          <p:nvPr/>
        </p:nvSpPr>
        <p:spPr>
          <a:xfrm rot="1767188">
            <a:off x="8435859" y="3937629"/>
            <a:ext cx="552080" cy="975178"/>
          </a:xfrm>
          <a:custGeom>
            <a:avLst/>
            <a:gdLst/>
            <a:ahLst/>
            <a:cxnLst/>
            <a:rect l="l" t="t" r="r" b="b"/>
            <a:pathLst>
              <a:path w="15550" h="27468" extrusionOk="0">
                <a:moveTo>
                  <a:pt x="13335" y="1310"/>
                </a:moveTo>
                <a:lnTo>
                  <a:pt x="10145" y="4489"/>
                </a:lnTo>
                <a:lnTo>
                  <a:pt x="10145" y="1310"/>
                </a:lnTo>
                <a:close/>
                <a:moveTo>
                  <a:pt x="8835" y="2226"/>
                </a:moveTo>
                <a:lnTo>
                  <a:pt x="8835" y="5798"/>
                </a:lnTo>
                <a:lnTo>
                  <a:pt x="5787" y="8846"/>
                </a:lnTo>
                <a:lnTo>
                  <a:pt x="2215" y="8846"/>
                </a:lnTo>
                <a:lnTo>
                  <a:pt x="8835" y="2226"/>
                </a:lnTo>
                <a:close/>
                <a:moveTo>
                  <a:pt x="14240" y="2226"/>
                </a:moveTo>
                <a:lnTo>
                  <a:pt x="14240" y="17335"/>
                </a:lnTo>
                <a:lnTo>
                  <a:pt x="10133" y="17335"/>
                </a:lnTo>
                <a:lnTo>
                  <a:pt x="10133" y="6334"/>
                </a:lnTo>
                <a:lnTo>
                  <a:pt x="14240" y="2226"/>
                </a:lnTo>
                <a:close/>
                <a:moveTo>
                  <a:pt x="8835" y="7644"/>
                </a:moveTo>
                <a:lnTo>
                  <a:pt x="8835" y="17716"/>
                </a:lnTo>
                <a:lnTo>
                  <a:pt x="6704" y="19848"/>
                </a:lnTo>
                <a:lnTo>
                  <a:pt x="6704" y="9775"/>
                </a:lnTo>
                <a:lnTo>
                  <a:pt x="8835" y="7644"/>
                </a:lnTo>
                <a:close/>
                <a:moveTo>
                  <a:pt x="5418" y="10144"/>
                </a:moveTo>
                <a:lnTo>
                  <a:pt x="5418" y="21145"/>
                </a:lnTo>
                <a:lnTo>
                  <a:pt x="1310" y="25253"/>
                </a:lnTo>
                <a:lnTo>
                  <a:pt x="1310" y="10144"/>
                </a:lnTo>
                <a:close/>
                <a:moveTo>
                  <a:pt x="13335" y="18633"/>
                </a:moveTo>
                <a:lnTo>
                  <a:pt x="6704" y="25253"/>
                </a:lnTo>
                <a:lnTo>
                  <a:pt x="6704" y="21681"/>
                </a:lnTo>
                <a:lnTo>
                  <a:pt x="9764" y="18633"/>
                </a:lnTo>
                <a:close/>
                <a:moveTo>
                  <a:pt x="5418" y="22991"/>
                </a:moveTo>
                <a:lnTo>
                  <a:pt x="5418" y="26170"/>
                </a:lnTo>
                <a:lnTo>
                  <a:pt x="2227" y="26170"/>
                </a:lnTo>
                <a:lnTo>
                  <a:pt x="5418" y="22991"/>
                </a:lnTo>
                <a:close/>
                <a:moveTo>
                  <a:pt x="9502" y="0"/>
                </a:moveTo>
                <a:cubicBezTo>
                  <a:pt x="9466" y="0"/>
                  <a:pt x="9418" y="0"/>
                  <a:pt x="9371" y="12"/>
                </a:cubicBezTo>
                <a:cubicBezTo>
                  <a:pt x="9347" y="12"/>
                  <a:pt x="9323" y="24"/>
                  <a:pt x="9299" y="24"/>
                </a:cubicBezTo>
                <a:cubicBezTo>
                  <a:pt x="9287" y="24"/>
                  <a:pt x="9263" y="36"/>
                  <a:pt x="9252" y="36"/>
                </a:cubicBezTo>
                <a:cubicBezTo>
                  <a:pt x="9228" y="48"/>
                  <a:pt x="9204" y="71"/>
                  <a:pt x="9180" y="83"/>
                </a:cubicBezTo>
                <a:cubicBezTo>
                  <a:pt x="9168" y="83"/>
                  <a:pt x="9144" y="95"/>
                  <a:pt x="9133" y="95"/>
                </a:cubicBezTo>
                <a:cubicBezTo>
                  <a:pt x="9109" y="107"/>
                  <a:pt x="9085" y="143"/>
                  <a:pt x="9061" y="155"/>
                </a:cubicBezTo>
                <a:cubicBezTo>
                  <a:pt x="9049" y="167"/>
                  <a:pt x="9049" y="167"/>
                  <a:pt x="9025" y="167"/>
                </a:cubicBezTo>
                <a:lnTo>
                  <a:pt x="191" y="9013"/>
                </a:lnTo>
                <a:cubicBezTo>
                  <a:pt x="143" y="9061"/>
                  <a:pt x="119" y="9096"/>
                  <a:pt x="84" y="9144"/>
                </a:cubicBezTo>
                <a:cubicBezTo>
                  <a:pt x="84" y="9168"/>
                  <a:pt x="72" y="9180"/>
                  <a:pt x="72" y="9180"/>
                </a:cubicBezTo>
                <a:cubicBezTo>
                  <a:pt x="36" y="9227"/>
                  <a:pt x="24" y="9275"/>
                  <a:pt x="12" y="9334"/>
                </a:cubicBezTo>
                <a:lnTo>
                  <a:pt x="12" y="9358"/>
                </a:lnTo>
                <a:cubicBezTo>
                  <a:pt x="12" y="9394"/>
                  <a:pt x="0" y="9430"/>
                  <a:pt x="0" y="9477"/>
                </a:cubicBezTo>
                <a:lnTo>
                  <a:pt x="0" y="26801"/>
                </a:lnTo>
                <a:lnTo>
                  <a:pt x="0" y="26849"/>
                </a:lnTo>
                <a:lnTo>
                  <a:pt x="0" y="26884"/>
                </a:lnTo>
                <a:cubicBezTo>
                  <a:pt x="0" y="26944"/>
                  <a:pt x="12" y="26991"/>
                  <a:pt x="36" y="27051"/>
                </a:cubicBezTo>
                <a:cubicBezTo>
                  <a:pt x="60" y="27110"/>
                  <a:pt x="96" y="27158"/>
                  <a:pt x="131" y="27206"/>
                </a:cubicBezTo>
                <a:lnTo>
                  <a:pt x="155" y="27230"/>
                </a:lnTo>
                <a:cubicBezTo>
                  <a:pt x="191" y="27277"/>
                  <a:pt x="239" y="27301"/>
                  <a:pt x="274" y="27349"/>
                </a:cubicBezTo>
                <a:cubicBezTo>
                  <a:pt x="322" y="27384"/>
                  <a:pt x="370" y="27408"/>
                  <a:pt x="429" y="27420"/>
                </a:cubicBezTo>
                <a:cubicBezTo>
                  <a:pt x="441" y="27420"/>
                  <a:pt x="453" y="27444"/>
                  <a:pt x="477" y="27444"/>
                </a:cubicBezTo>
                <a:cubicBezTo>
                  <a:pt x="536" y="27456"/>
                  <a:pt x="572" y="27468"/>
                  <a:pt x="631" y="27468"/>
                </a:cubicBezTo>
                <a:lnTo>
                  <a:pt x="6037" y="27468"/>
                </a:lnTo>
                <a:cubicBezTo>
                  <a:pt x="6085" y="27468"/>
                  <a:pt x="6132" y="27468"/>
                  <a:pt x="6168" y="27456"/>
                </a:cubicBezTo>
                <a:cubicBezTo>
                  <a:pt x="6204" y="27456"/>
                  <a:pt x="6215" y="27444"/>
                  <a:pt x="6251" y="27444"/>
                </a:cubicBezTo>
                <a:cubicBezTo>
                  <a:pt x="6263" y="27444"/>
                  <a:pt x="6275" y="27420"/>
                  <a:pt x="6287" y="27420"/>
                </a:cubicBezTo>
                <a:cubicBezTo>
                  <a:pt x="6323" y="27408"/>
                  <a:pt x="6335" y="27396"/>
                  <a:pt x="6370" y="27384"/>
                </a:cubicBezTo>
                <a:cubicBezTo>
                  <a:pt x="6382" y="27361"/>
                  <a:pt x="6394" y="27361"/>
                  <a:pt x="6406" y="27361"/>
                </a:cubicBezTo>
                <a:cubicBezTo>
                  <a:pt x="6442" y="27349"/>
                  <a:pt x="6454" y="27313"/>
                  <a:pt x="6477" y="27301"/>
                </a:cubicBezTo>
                <a:lnTo>
                  <a:pt x="6513" y="27277"/>
                </a:lnTo>
                <a:lnTo>
                  <a:pt x="15348" y="18431"/>
                </a:lnTo>
                <a:cubicBezTo>
                  <a:pt x="15395" y="18395"/>
                  <a:pt x="15431" y="18347"/>
                  <a:pt x="15455" y="18300"/>
                </a:cubicBezTo>
                <a:cubicBezTo>
                  <a:pt x="15455" y="18300"/>
                  <a:pt x="15479" y="18288"/>
                  <a:pt x="15479" y="18276"/>
                </a:cubicBezTo>
                <a:cubicBezTo>
                  <a:pt x="15502" y="18228"/>
                  <a:pt x="15514" y="18169"/>
                  <a:pt x="15538" y="18109"/>
                </a:cubicBezTo>
                <a:lnTo>
                  <a:pt x="15538" y="18097"/>
                </a:lnTo>
                <a:cubicBezTo>
                  <a:pt x="15538" y="18050"/>
                  <a:pt x="15550" y="18014"/>
                  <a:pt x="15550" y="17978"/>
                </a:cubicBezTo>
                <a:lnTo>
                  <a:pt x="15550" y="667"/>
                </a:lnTo>
                <a:lnTo>
                  <a:pt x="15550" y="619"/>
                </a:lnTo>
                <a:lnTo>
                  <a:pt x="15550" y="572"/>
                </a:lnTo>
                <a:cubicBezTo>
                  <a:pt x="15550" y="512"/>
                  <a:pt x="15538" y="476"/>
                  <a:pt x="15502" y="417"/>
                </a:cubicBezTo>
                <a:cubicBezTo>
                  <a:pt x="15490" y="357"/>
                  <a:pt x="15443" y="310"/>
                  <a:pt x="15419" y="262"/>
                </a:cubicBezTo>
                <a:lnTo>
                  <a:pt x="15383" y="238"/>
                </a:lnTo>
                <a:cubicBezTo>
                  <a:pt x="15348" y="191"/>
                  <a:pt x="15312" y="155"/>
                  <a:pt x="15264" y="119"/>
                </a:cubicBezTo>
                <a:cubicBezTo>
                  <a:pt x="15217" y="83"/>
                  <a:pt x="15181" y="60"/>
                  <a:pt x="15121" y="36"/>
                </a:cubicBezTo>
                <a:cubicBezTo>
                  <a:pt x="15098" y="36"/>
                  <a:pt x="15086" y="24"/>
                  <a:pt x="15074" y="24"/>
                </a:cubicBezTo>
                <a:cubicBezTo>
                  <a:pt x="15014" y="12"/>
                  <a:pt x="14967" y="0"/>
                  <a:pt x="149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7493275" y="4528050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3104400" y="3738588"/>
            <a:ext cx="2935200" cy="4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2336250" y="1669079"/>
            <a:ext cx="44715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5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/>
          <p:nvPr/>
        </p:nvSpPr>
        <p:spPr>
          <a:xfrm rot="-1865396">
            <a:off x="873756" y="3943022"/>
            <a:ext cx="601342" cy="1002051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14300" algn="bl" rotWithShape="0">
              <a:schemeClr val="accent3"/>
            </a:outerShdw>
            <a:reflection stA="40000" endPos="45000" dist="571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4"/>
          <p:cNvSpPr/>
          <p:nvPr/>
        </p:nvSpPr>
        <p:spPr>
          <a:xfrm rot="1650116">
            <a:off x="167928" y="3697133"/>
            <a:ext cx="50610" cy="467849"/>
          </a:xfrm>
          <a:custGeom>
            <a:avLst/>
            <a:gdLst/>
            <a:ahLst/>
            <a:cxnLst/>
            <a:rect l="l" t="t" r="r" b="b"/>
            <a:pathLst>
              <a:path w="1310" h="12110" extrusionOk="0">
                <a:moveTo>
                  <a:pt x="655" y="0"/>
                </a:moveTo>
                <a:cubicBezTo>
                  <a:pt x="298" y="0"/>
                  <a:pt x="0" y="298"/>
                  <a:pt x="0" y="655"/>
                </a:cubicBezTo>
                <a:lnTo>
                  <a:pt x="0" y="11454"/>
                </a:lnTo>
                <a:cubicBezTo>
                  <a:pt x="0" y="11811"/>
                  <a:pt x="298" y="12109"/>
                  <a:pt x="655" y="12109"/>
                </a:cubicBezTo>
                <a:cubicBezTo>
                  <a:pt x="1012" y="12109"/>
                  <a:pt x="1310" y="11811"/>
                  <a:pt x="1310" y="11454"/>
                </a:cubicBezTo>
                <a:lnTo>
                  <a:pt x="1310" y="655"/>
                </a:lnTo>
                <a:cubicBezTo>
                  <a:pt x="1310" y="298"/>
                  <a:pt x="1036" y="0"/>
                  <a:pt x="6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4"/>
          <p:cNvSpPr/>
          <p:nvPr/>
        </p:nvSpPr>
        <p:spPr>
          <a:xfrm rot="1083302">
            <a:off x="7161650" y="207873"/>
            <a:ext cx="593290" cy="1048006"/>
          </a:xfrm>
          <a:custGeom>
            <a:avLst/>
            <a:gdLst/>
            <a:ahLst/>
            <a:cxnLst/>
            <a:rect l="l" t="t" r="r" b="b"/>
            <a:pathLst>
              <a:path w="15550" h="27468" extrusionOk="0">
                <a:moveTo>
                  <a:pt x="13335" y="1310"/>
                </a:moveTo>
                <a:lnTo>
                  <a:pt x="10145" y="4489"/>
                </a:lnTo>
                <a:lnTo>
                  <a:pt x="10145" y="1310"/>
                </a:lnTo>
                <a:close/>
                <a:moveTo>
                  <a:pt x="8835" y="2226"/>
                </a:moveTo>
                <a:lnTo>
                  <a:pt x="8835" y="5798"/>
                </a:lnTo>
                <a:lnTo>
                  <a:pt x="5787" y="8846"/>
                </a:lnTo>
                <a:lnTo>
                  <a:pt x="2215" y="8846"/>
                </a:lnTo>
                <a:lnTo>
                  <a:pt x="8835" y="2226"/>
                </a:lnTo>
                <a:close/>
                <a:moveTo>
                  <a:pt x="14240" y="2226"/>
                </a:moveTo>
                <a:lnTo>
                  <a:pt x="14240" y="17335"/>
                </a:lnTo>
                <a:lnTo>
                  <a:pt x="10133" y="17335"/>
                </a:lnTo>
                <a:lnTo>
                  <a:pt x="10133" y="6334"/>
                </a:lnTo>
                <a:lnTo>
                  <a:pt x="14240" y="2226"/>
                </a:lnTo>
                <a:close/>
                <a:moveTo>
                  <a:pt x="8835" y="7644"/>
                </a:moveTo>
                <a:lnTo>
                  <a:pt x="8835" y="17716"/>
                </a:lnTo>
                <a:lnTo>
                  <a:pt x="6704" y="19848"/>
                </a:lnTo>
                <a:lnTo>
                  <a:pt x="6704" y="9775"/>
                </a:lnTo>
                <a:lnTo>
                  <a:pt x="8835" y="7644"/>
                </a:lnTo>
                <a:close/>
                <a:moveTo>
                  <a:pt x="5418" y="10144"/>
                </a:moveTo>
                <a:lnTo>
                  <a:pt x="5418" y="21145"/>
                </a:lnTo>
                <a:lnTo>
                  <a:pt x="1310" y="25253"/>
                </a:lnTo>
                <a:lnTo>
                  <a:pt x="1310" y="10144"/>
                </a:lnTo>
                <a:close/>
                <a:moveTo>
                  <a:pt x="13335" y="18633"/>
                </a:moveTo>
                <a:lnTo>
                  <a:pt x="6704" y="25253"/>
                </a:lnTo>
                <a:lnTo>
                  <a:pt x="6704" y="21681"/>
                </a:lnTo>
                <a:lnTo>
                  <a:pt x="9764" y="18633"/>
                </a:lnTo>
                <a:close/>
                <a:moveTo>
                  <a:pt x="5418" y="22991"/>
                </a:moveTo>
                <a:lnTo>
                  <a:pt x="5418" y="26170"/>
                </a:lnTo>
                <a:lnTo>
                  <a:pt x="2227" y="26170"/>
                </a:lnTo>
                <a:lnTo>
                  <a:pt x="5418" y="22991"/>
                </a:lnTo>
                <a:close/>
                <a:moveTo>
                  <a:pt x="9502" y="0"/>
                </a:moveTo>
                <a:cubicBezTo>
                  <a:pt x="9466" y="0"/>
                  <a:pt x="9418" y="0"/>
                  <a:pt x="9371" y="12"/>
                </a:cubicBezTo>
                <a:cubicBezTo>
                  <a:pt x="9347" y="12"/>
                  <a:pt x="9323" y="24"/>
                  <a:pt x="9299" y="24"/>
                </a:cubicBezTo>
                <a:cubicBezTo>
                  <a:pt x="9287" y="24"/>
                  <a:pt x="9263" y="36"/>
                  <a:pt x="9252" y="36"/>
                </a:cubicBezTo>
                <a:cubicBezTo>
                  <a:pt x="9228" y="48"/>
                  <a:pt x="9204" y="71"/>
                  <a:pt x="9180" y="83"/>
                </a:cubicBezTo>
                <a:cubicBezTo>
                  <a:pt x="9168" y="83"/>
                  <a:pt x="9144" y="95"/>
                  <a:pt x="9133" y="95"/>
                </a:cubicBezTo>
                <a:cubicBezTo>
                  <a:pt x="9109" y="107"/>
                  <a:pt x="9085" y="143"/>
                  <a:pt x="9061" y="155"/>
                </a:cubicBezTo>
                <a:cubicBezTo>
                  <a:pt x="9049" y="167"/>
                  <a:pt x="9049" y="167"/>
                  <a:pt x="9025" y="167"/>
                </a:cubicBezTo>
                <a:lnTo>
                  <a:pt x="191" y="9013"/>
                </a:lnTo>
                <a:cubicBezTo>
                  <a:pt x="143" y="9061"/>
                  <a:pt x="119" y="9096"/>
                  <a:pt x="84" y="9144"/>
                </a:cubicBezTo>
                <a:cubicBezTo>
                  <a:pt x="84" y="9168"/>
                  <a:pt x="72" y="9180"/>
                  <a:pt x="72" y="9180"/>
                </a:cubicBezTo>
                <a:cubicBezTo>
                  <a:pt x="36" y="9227"/>
                  <a:pt x="24" y="9275"/>
                  <a:pt x="12" y="9334"/>
                </a:cubicBezTo>
                <a:lnTo>
                  <a:pt x="12" y="9358"/>
                </a:lnTo>
                <a:cubicBezTo>
                  <a:pt x="12" y="9394"/>
                  <a:pt x="0" y="9430"/>
                  <a:pt x="0" y="9477"/>
                </a:cubicBezTo>
                <a:lnTo>
                  <a:pt x="0" y="26801"/>
                </a:lnTo>
                <a:lnTo>
                  <a:pt x="0" y="26849"/>
                </a:lnTo>
                <a:lnTo>
                  <a:pt x="0" y="26884"/>
                </a:lnTo>
                <a:cubicBezTo>
                  <a:pt x="0" y="26944"/>
                  <a:pt x="12" y="26991"/>
                  <a:pt x="36" y="27051"/>
                </a:cubicBezTo>
                <a:cubicBezTo>
                  <a:pt x="60" y="27110"/>
                  <a:pt x="96" y="27158"/>
                  <a:pt x="131" y="27206"/>
                </a:cubicBezTo>
                <a:lnTo>
                  <a:pt x="155" y="27230"/>
                </a:lnTo>
                <a:cubicBezTo>
                  <a:pt x="191" y="27277"/>
                  <a:pt x="239" y="27301"/>
                  <a:pt x="274" y="27349"/>
                </a:cubicBezTo>
                <a:cubicBezTo>
                  <a:pt x="322" y="27384"/>
                  <a:pt x="370" y="27408"/>
                  <a:pt x="429" y="27420"/>
                </a:cubicBezTo>
                <a:cubicBezTo>
                  <a:pt x="441" y="27420"/>
                  <a:pt x="453" y="27444"/>
                  <a:pt x="477" y="27444"/>
                </a:cubicBezTo>
                <a:cubicBezTo>
                  <a:pt x="536" y="27456"/>
                  <a:pt x="572" y="27468"/>
                  <a:pt x="631" y="27468"/>
                </a:cubicBezTo>
                <a:lnTo>
                  <a:pt x="6037" y="27468"/>
                </a:lnTo>
                <a:cubicBezTo>
                  <a:pt x="6085" y="27468"/>
                  <a:pt x="6132" y="27468"/>
                  <a:pt x="6168" y="27456"/>
                </a:cubicBezTo>
                <a:cubicBezTo>
                  <a:pt x="6204" y="27456"/>
                  <a:pt x="6215" y="27444"/>
                  <a:pt x="6251" y="27444"/>
                </a:cubicBezTo>
                <a:cubicBezTo>
                  <a:pt x="6263" y="27444"/>
                  <a:pt x="6275" y="27420"/>
                  <a:pt x="6287" y="27420"/>
                </a:cubicBezTo>
                <a:cubicBezTo>
                  <a:pt x="6323" y="27408"/>
                  <a:pt x="6335" y="27396"/>
                  <a:pt x="6370" y="27384"/>
                </a:cubicBezTo>
                <a:cubicBezTo>
                  <a:pt x="6382" y="27361"/>
                  <a:pt x="6394" y="27361"/>
                  <a:pt x="6406" y="27361"/>
                </a:cubicBezTo>
                <a:cubicBezTo>
                  <a:pt x="6442" y="27349"/>
                  <a:pt x="6454" y="27313"/>
                  <a:pt x="6477" y="27301"/>
                </a:cubicBezTo>
                <a:lnTo>
                  <a:pt x="6513" y="27277"/>
                </a:lnTo>
                <a:lnTo>
                  <a:pt x="15348" y="18431"/>
                </a:lnTo>
                <a:cubicBezTo>
                  <a:pt x="15395" y="18395"/>
                  <a:pt x="15431" y="18347"/>
                  <a:pt x="15455" y="18300"/>
                </a:cubicBezTo>
                <a:cubicBezTo>
                  <a:pt x="15455" y="18300"/>
                  <a:pt x="15479" y="18288"/>
                  <a:pt x="15479" y="18276"/>
                </a:cubicBezTo>
                <a:cubicBezTo>
                  <a:pt x="15502" y="18228"/>
                  <a:pt x="15514" y="18169"/>
                  <a:pt x="15538" y="18109"/>
                </a:cubicBezTo>
                <a:lnTo>
                  <a:pt x="15538" y="18097"/>
                </a:lnTo>
                <a:cubicBezTo>
                  <a:pt x="15538" y="18050"/>
                  <a:pt x="15550" y="18014"/>
                  <a:pt x="15550" y="17978"/>
                </a:cubicBezTo>
                <a:lnTo>
                  <a:pt x="15550" y="667"/>
                </a:lnTo>
                <a:lnTo>
                  <a:pt x="15550" y="619"/>
                </a:lnTo>
                <a:lnTo>
                  <a:pt x="15550" y="572"/>
                </a:lnTo>
                <a:cubicBezTo>
                  <a:pt x="15550" y="512"/>
                  <a:pt x="15538" y="476"/>
                  <a:pt x="15502" y="417"/>
                </a:cubicBezTo>
                <a:cubicBezTo>
                  <a:pt x="15490" y="357"/>
                  <a:pt x="15443" y="310"/>
                  <a:pt x="15419" y="262"/>
                </a:cubicBezTo>
                <a:lnTo>
                  <a:pt x="15383" y="238"/>
                </a:lnTo>
                <a:cubicBezTo>
                  <a:pt x="15348" y="191"/>
                  <a:pt x="15312" y="155"/>
                  <a:pt x="15264" y="119"/>
                </a:cubicBezTo>
                <a:cubicBezTo>
                  <a:pt x="15217" y="83"/>
                  <a:pt x="15181" y="60"/>
                  <a:pt x="15121" y="36"/>
                </a:cubicBezTo>
                <a:cubicBezTo>
                  <a:pt x="15098" y="36"/>
                  <a:pt x="15086" y="24"/>
                  <a:pt x="15074" y="24"/>
                </a:cubicBezTo>
                <a:cubicBezTo>
                  <a:pt x="15014" y="12"/>
                  <a:pt x="14967" y="0"/>
                  <a:pt x="149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5716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4"/>
          <p:cNvSpPr/>
          <p:nvPr/>
        </p:nvSpPr>
        <p:spPr>
          <a:xfrm>
            <a:off x="8519925" y="-243218"/>
            <a:ext cx="308269" cy="384963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"/>
          <p:cNvSpPr/>
          <p:nvPr/>
        </p:nvSpPr>
        <p:spPr>
          <a:xfrm rot="6189840">
            <a:off x="8717078" y="798767"/>
            <a:ext cx="398900" cy="373923"/>
          </a:xfrm>
          <a:custGeom>
            <a:avLst/>
            <a:gdLst/>
            <a:ahLst/>
            <a:cxnLst/>
            <a:rect l="l" t="t" r="r" b="b"/>
            <a:pathLst>
              <a:path w="9121" h="8550" extrusionOk="0">
                <a:moveTo>
                  <a:pt x="1655" y="0"/>
                </a:moveTo>
                <a:cubicBezTo>
                  <a:pt x="1420" y="0"/>
                  <a:pt x="1190" y="135"/>
                  <a:pt x="1072" y="370"/>
                </a:cubicBezTo>
                <a:cubicBezTo>
                  <a:pt x="1" y="2561"/>
                  <a:pt x="441" y="5180"/>
                  <a:pt x="2144" y="6883"/>
                </a:cubicBezTo>
                <a:cubicBezTo>
                  <a:pt x="3239" y="7990"/>
                  <a:pt x="4680" y="8550"/>
                  <a:pt x="6156" y="8550"/>
                </a:cubicBezTo>
                <a:cubicBezTo>
                  <a:pt x="7013" y="8550"/>
                  <a:pt x="7859" y="8359"/>
                  <a:pt x="8668" y="7954"/>
                </a:cubicBezTo>
                <a:cubicBezTo>
                  <a:pt x="8990" y="7811"/>
                  <a:pt x="9121" y="7418"/>
                  <a:pt x="8966" y="7097"/>
                </a:cubicBezTo>
                <a:cubicBezTo>
                  <a:pt x="8857" y="6862"/>
                  <a:pt x="8634" y="6727"/>
                  <a:pt x="8396" y="6727"/>
                </a:cubicBezTo>
                <a:cubicBezTo>
                  <a:pt x="8297" y="6727"/>
                  <a:pt x="8195" y="6750"/>
                  <a:pt x="8097" y="6799"/>
                </a:cubicBezTo>
                <a:cubicBezTo>
                  <a:pt x="7483" y="7099"/>
                  <a:pt x="6824" y="7245"/>
                  <a:pt x="6170" y="7245"/>
                </a:cubicBezTo>
                <a:cubicBezTo>
                  <a:pt x="5033" y="7245"/>
                  <a:pt x="3911" y="6805"/>
                  <a:pt x="3072" y="5966"/>
                </a:cubicBezTo>
                <a:cubicBezTo>
                  <a:pt x="1751" y="4644"/>
                  <a:pt x="1405" y="2620"/>
                  <a:pt x="2239" y="930"/>
                </a:cubicBezTo>
                <a:cubicBezTo>
                  <a:pt x="2394" y="620"/>
                  <a:pt x="2263" y="239"/>
                  <a:pt x="1941" y="72"/>
                </a:cubicBezTo>
                <a:cubicBezTo>
                  <a:pt x="1850" y="23"/>
                  <a:pt x="1752" y="0"/>
                  <a:pt x="16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5716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4"/>
          <p:cNvSpPr/>
          <p:nvPr/>
        </p:nvSpPr>
        <p:spPr>
          <a:xfrm rot="9383700">
            <a:off x="-133389" y="4705373"/>
            <a:ext cx="398901" cy="373909"/>
          </a:xfrm>
          <a:custGeom>
            <a:avLst/>
            <a:gdLst/>
            <a:ahLst/>
            <a:cxnLst/>
            <a:rect l="l" t="t" r="r" b="b"/>
            <a:pathLst>
              <a:path w="9121" h="8550" extrusionOk="0">
                <a:moveTo>
                  <a:pt x="1655" y="0"/>
                </a:moveTo>
                <a:cubicBezTo>
                  <a:pt x="1420" y="0"/>
                  <a:pt x="1190" y="135"/>
                  <a:pt x="1072" y="370"/>
                </a:cubicBezTo>
                <a:cubicBezTo>
                  <a:pt x="1" y="2561"/>
                  <a:pt x="441" y="5180"/>
                  <a:pt x="2144" y="6883"/>
                </a:cubicBezTo>
                <a:cubicBezTo>
                  <a:pt x="3239" y="7990"/>
                  <a:pt x="4680" y="8550"/>
                  <a:pt x="6156" y="8550"/>
                </a:cubicBezTo>
                <a:cubicBezTo>
                  <a:pt x="7013" y="8550"/>
                  <a:pt x="7859" y="8359"/>
                  <a:pt x="8668" y="7954"/>
                </a:cubicBezTo>
                <a:cubicBezTo>
                  <a:pt x="8990" y="7811"/>
                  <a:pt x="9121" y="7418"/>
                  <a:pt x="8966" y="7097"/>
                </a:cubicBezTo>
                <a:cubicBezTo>
                  <a:pt x="8857" y="6862"/>
                  <a:pt x="8634" y="6727"/>
                  <a:pt x="8396" y="6727"/>
                </a:cubicBezTo>
                <a:cubicBezTo>
                  <a:pt x="8297" y="6727"/>
                  <a:pt x="8195" y="6750"/>
                  <a:pt x="8097" y="6799"/>
                </a:cubicBezTo>
                <a:cubicBezTo>
                  <a:pt x="7483" y="7099"/>
                  <a:pt x="6824" y="7245"/>
                  <a:pt x="6170" y="7245"/>
                </a:cubicBezTo>
                <a:cubicBezTo>
                  <a:pt x="5033" y="7245"/>
                  <a:pt x="3911" y="6805"/>
                  <a:pt x="3072" y="5966"/>
                </a:cubicBezTo>
                <a:cubicBezTo>
                  <a:pt x="1751" y="4644"/>
                  <a:pt x="1405" y="2620"/>
                  <a:pt x="2239" y="930"/>
                </a:cubicBezTo>
                <a:cubicBezTo>
                  <a:pt x="2394" y="620"/>
                  <a:pt x="2263" y="239"/>
                  <a:pt x="1941" y="72"/>
                </a:cubicBezTo>
                <a:cubicBezTo>
                  <a:pt x="1850" y="23"/>
                  <a:pt x="1752" y="0"/>
                  <a:pt x="16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57163" algn="bl" rotWithShape="0">
              <a:schemeClr val="accent3"/>
            </a:outerShdw>
            <a:reflection stA="40000" endPos="64000" dist="3429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850353" y="3529806"/>
            <a:ext cx="138600" cy="1386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8272967" y="494632"/>
            <a:ext cx="138600" cy="1386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"/>
          <p:cNvSpPr/>
          <p:nvPr/>
        </p:nvSpPr>
        <p:spPr>
          <a:xfrm>
            <a:off x="6608114" y="494615"/>
            <a:ext cx="138600" cy="1386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1"/>
          </p:nvPr>
        </p:nvSpPr>
        <p:spPr>
          <a:xfrm>
            <a:off x="1954800" y="1536998"/>
            <a:ext cx="1746600" cy="3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2"/>
          </p:nvPr>
        </p:nvSpPr>
        <p:spPr>
          <a:xfrm>
            <a:off x="1959900" y="1825137"/>
            <a:ext cx="19476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3"/>
          </p:nvPr>
        </p:nvSpPr>
        <p:spPr>
          <a:xfrm>
            <a:off x="5559775" y="1536998"/>
            <a:ext cx="1746600" cy="3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4"/>
          </p:nvPr>
        </p:nvSpPr>
        <p:spPr>
          <a:xfrm>
            <a:off x="5564875" y="1825137"/>
            <a:ext cx="19476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5"/>
          </p:nvPr>
        </p:nvSpPr>
        <p:spPr>
          <a:xfrm>
            <a:off x="2866625" y="3162648"/>
            <a:ext cx="1746600" cy="3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6"/>
          </p:nvPr>
        </p:nvSpPr>
        <p:spPr>
          <a:xfrm>
            <a:off x="2871725" y="3450787"/>
            <a:ext cx="19476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subTitle" idx="7"/>
          </p:nvPr>
        </p:nvSpPr>
        <p:spPr>
          <a:xfrm>
            <a:off x="6479400" y="3162648"/>
            <a:ext cx="1746600" cy="3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subTitle" idx="8"/>
          </p:nvPr>
        </p:nvSpPr>
        <p:spPr>
          <a:xfrm>
            <a:off x="6484500" y="3450787"/>
            <a:ext cx="19476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6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965650" y="2878550"/>
            <a:ext cx="867900" cy="867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  <a:reflection stA="24000" endPos="24000" dist="1047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7"/>
          <p:cNvSpPr/>
          <p:nvPr/>
        </p:nvSpPr>
        <p:spPr>
          <a:xfrm>
            <a:off x="7532850" y="-638950"/>
            <a:ext cx="1796100" cy="1796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  <a:effectLst>
            <a:outerShdw blurRad="128588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7"/>
          <p:cNvSpPr/>
          <p:nvPr/>
        </p:nvSpPr>
        <p:spPr>
          <a:xfrm rot="-5400000">
            <a:off x="4562083" y="4383040"/>
            <a:ext cx="1374477" cy="1298185"/>
          </a:xfrm>
          <a:custGeom>
            <a:avLst/>
            <a:gdLst/>
            <a:ahLst/>
            <a:cxnLst/>
            <a:rect l="l" t="t" r="r" b="b"/>
            <a:pathLst>
              <a:path w="23314" h="22019" extrusionOk="0">
                <a:moveTo>
                  <a:pt x="9300" y="1306"/>
                </a:moveTo>
                <a:cubicBezTo>
                  <a:pt x="12241" y="1306"/>
                  <a:pt x="15182" y="2427"/>
                  <a:pt x="17420" y="4671"/>
                </a:cubicBezTo>
                <a:cubicBezTo>
                  <a:pt x="21753" y="9005"/>
                  <a:pt x="21908" y="15934"/>
                  <a:pt x="17872" y="20446"/>
                </a:cubicBezTo>
                <a:lnTo>
                  <a:pt x="1644" y="4218"/>
                </a:lnTo>
                <a:cubicBezTo>
                  <a:pt x="3820" y="2278"/>
                  <a:pt x="6560" y="1306"/>
                  <a:pt x="9300" y="1306"/>
                </a:cubicBezTo>
                <a:close/>
                <a:moveTo>
                  <a:pt x="9293" y="0"/>
                </a:moveTo>
                <a:cubicBezTo>
                  <a:pt x="6019" y="0"/>
                  <a:pt x="2745" y="1248"/>
                  <a:pt x="251" y="3742"/>
                </a:cubicBezTo>
                <a:cubicBezTo>
                  <a:pt x="1" y="4004"/>
                  <a:pt x="1" y="4421"/>
                  <a:pt x="251" y="4671"/>
                </a:cubicBezTo>
                <a:lnTo>
                  <a:pt x="17420" y="21828"/>
                </a:lnTo>
                <a:cubicBezTo>
                  <a:pt x="17562" y="21958"/>
                  <a:pt x="17717" y="22018"/>
                  <a:pt x="17884" y="22018"/>
                </a:cubicBezTo>
                <a:cubicBezTo>
                  <a:pt x="18051" y="22018"/>
                  <a:pt x="18217" y="21958"/>
                  <a:pt x="18336" y="21828"/>
                </a:cubicBezTo>
                <a:cubicBezTo>
                  <a:pt x="23313" y="16839"/>
                  <a:pt x="23313" y="8731"/>
                  <a:pt x="18336" y="3742"/>
                </a:cubicBezTo>
                <a:cubicBezTo>
                  <a:pt x="15842" y="1248"/>
                  <a:pt x="12568" y="0"/>
                  <a:pt x="92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429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7"/>
          <p:cNvSpPr/>
          <p:nvPr/>
        </p:nvSpPr>
        <p:spPr>
          <a:xfrm rot="-3325188">
            <a:off x="1893" y="-112546"/>
            <a:ext cx="920300" cy="1625646"/>
          </a:xfrm>
          <a:custGeom>
            <a:avLst/>
            <a:gdLst/>
            <a:ahLst/>
            <a:cxnLst/>
            <a:rect l="l" t="t" r="r" b="b"/>
            <a:pathLst>
              <a:path w="15550" h="27468" extrusionOk="0">
                <a:moveTo>
                  <a:pt x="13335" y="1310"/>
                </a:moveTo>
                <a:lnTo>
                  <a:pt x="10145" y="4489"/>
                </a:lnTo>
                <a:lnTo>
                  <a:pt x="10145" y="1310"/>
                </a:lnTo>
                <a:close/>
                <a:moveTo>
                  <a:pt x="8835" y="2226"/>
                </a:moveTo>
                <a:lnTo>
                  <a:pt x="8835" y="5798"/>
                </a:lnTo>
                <a:lnTo>
                  <a:pt x="5787" y="8846"/>
                </a:lnTo>
                <a:lnTo>
                  <a:pt x="2215" y="8846"/>
                </a:lnTo>
                <a:lnTo>
                  <a:pt x="8835" y="2226"/>
                </a:lnTo>
                <a:close/>
                <a:moveTo>
                  <a:pt x="14240" y="2226"/>
                </a:moveTo>
                <a:lnTo>
                  <a:pt x="14240" y="17335"/>
                </a:lnTo>
                <a:lnTo>
                  <a:pt x="10133" y="17335"/>
                </a:lnTo>
                <a:lnTo>
                  <a:pt x="10133" y="6334"/>
                </a:lnTo>
                <a:lnTo>
                  <a:pt x="14240" y="2226"/>
                </a:lnTo>
                <a:close/>
                <a:moveTo>
                  <a:pt x="8835" y="7644"/>
                </a:moveTo>
                <a:lnTo>
                  <a:pt x="8835" y="17716"/>
                </a:lnTo>
                <a:lnTo>
                  <a:pt x="6704" y="19848"/>
                </a:lnTo>
                <a:lnTo>
                  <a:pt x="6704" y="9775"/>
                </a:lnTo>
                <a:lnTo>
                  <a:pt x="8835" y="7644"/>
                </a:lnTo>
                <a:close/>
                <a:moveTo>
                  <a:pt x="5418" y="10144"/>
                </a:moveTo>
                <a:lnTo>
                  <a:pt x="5418" y="21145"/>
                </a:lnTo>
                <a:lnTo>
                  <a:pt x="1310" y="25253"/>
                </a:lnTo>
                <a:lnTo>
                  <a:pt x="1310" y="10144"/>
                </a:lnTo>
                <a:close/>
                <a:moveTo>
                  <a:pt x="13335" y="18633"/>
                </a:moveTo>
                <a:lnTo>
                  <a:pt x="6704" y="25253"/>
                </a:lnTo>
                <a:lnTo>
                  <a:pt x="6704" y="21681"/>
                </a:lnTo>
                <a:lnTo>
                  <a:pt x="9764" y="18633"/>
                </a:lnTo>
                <a:close/>
                <a:moveTo>
                  <a:pt x="5418" y="22991"/>
                </a:moveTo>
                <a:lnTo>
                  <a:pt x="5418" y="26170"/>
                </a:lnTo>
                <a:lnTo>
                  <a:pt x="2227" y="26170"/>
                </a:lnTo>
                <a:lnTo>
                  <a:pt x="5418" y="22991"/>
                </a:lnTo>
                <a:close/>
                <a:moveTo>
                  <a:pt x="9502" y="0"/>
                </a:moveTo>
                <a:cubicBezTo>
                  <a:pt x="9466" y="0"/>
                  <a:pt x="9418" y="0"/>
                  <a:pt x="9371" y="12"/>
                </a:cubicBezTo>
                <a:cubicBezTo>
                  <a:pt x="9347" y="12"/>
                  <a:pt x="9323" y="24"/>
                  <a:pt x="9299" y="24"/>
                </a:cubicBezTo>
                <a:cubicBezTo>
                  <a:pt x="9287" y="24"/>
                  <a:pt x="9263" y="36"/>
                  <a:pt x="9252" y="36"/>
                </a:cubicBezTo>
                <a:cubicBezTo>
                  <a:pt x="9228" y="48"/>
                  <a:pt x="9204" y="71"/>
                  <a:pt x="9180" y="83"/>
                </a:cubicBezTo>
                <a:cubicBezTo>
                  <a:pt x="9168" y="83"/>
                  <a:pt x="9144" y="95"/>
                  <a:pt x="9133" y="95"/>
                </a:cubicBezTo>
                <a:cubicBezTo>
                  <a:pt x="9109" y="107"/>
                  <a:pt x="9085" y="143"/>
                  <a:pt x="9061" y="155"/>
                </a:cubicBezTo>
                <a:cubicBezTo>
                  <a:pt x="9049" y="167"/>
                  <a:pt x="9049" y="167"/>
                  <a:pt x="9025" y="167"/>
                </a:cubicBezTo>
                <a:lnTo>
                  <a:pt x="191" y="9013"/>
                </a:lnTo>
                <a:cubicBezTo>
                  <a:pt x="143" y="9061"/>
                  <a:pt x="119" y="9096"/>
                  <a:pt x="84" y="9144"/>
                </a:cubicBezTo>
                <a:cubicBezTo>
                  <a:pt x="84" y="9168"/>
                  <a:pt x="72" y="9180"/>
                  <a:pt x="72" y="9180"/>
                </a:cubicBezTo>
                <a:cubicBezTo>
                  <a:pt x="36" y="9227"/>
                  <a:pt x="24" y="9275"/>
                  <a:pt x="12" y="9334"/>
                </a:cubicBezTo>
                <a:lnTo>
                  <a:pt x="12" y="9358"/>
                </a:lnTo>
                <a:cubicBezTo>
                  <a:pt x="12" y="9394"/>
                  <a:pt x="0" y="9430"/>
                  <a:pt x="0" y="9477"/>
                </a:cubicBezTo>
                <a:lnTo>
                  <a:pt x="0" y="26801"/>
                </a:lnTo>
                <a:lnTo>
                  <a:pt x="0" y="26849"/>
                </a:lnTo>
                <a:lnTo>
                  <a:pt x="0" y="26884"/>
                </a:lnTo>
                <a:cubicBezTo>
                  <a:pt x="0" y="26944"/>
                  <a:pt x="12" y="26991"/>
                  <a:pt x="36" y="27051"/>
                </a:cubicBezTo>
                <a:cubicBezTo>
                  <a:pt x="60" y="27110"/>
                  <a:pt x="96" y="27158"/>
                  <a:pt x="131" y="27206"/>
                </a:cubicBezTo>
                <a:lnTo>
                  <a:pt x="155" y="27230"/>
                </a:lnTo>
                <a:cubicBezTo>
                  <a:pt x="191" y="27277"/>
                  <a:pt x="239" y="27301"/>
                  <a:pt x="274" y="27349"/>
                </a:cubicBezTo>
                <a:cubicBezTo>
                  <a:pt x="322" y="27384"/>
                  <a:pt x="370" y="27408"/>
                  <a:pt x="429" y="27420"/>
                </a:cubicBezTo>
                <a:cubicBezTo>
                  <a:pt x="441" y="27420"/>
                  <a:pt x="453" y="27444"/>
                  <a:pt x="477" y="27444"/>
                </a:cubicBezTo>
                <a:cubicBezTo>
                  <a:pt x="536" y="27456"/>
                  <a:pt x="572" y="27468"/>
                  <a:pt x="631" y="27468"/>
                </a:cubicBezTo>
                <a:lnTo>
                  <a:pt x="6037" y="27468"/>
                </a:lnTo>
                <a:cubicBezTo>
                  <a:pt x="6085" y="27468"/>
                  <a:pt x="6132" y="27468"/>
                  <a:pt x="6168" y="27456"/>
                </a:cubicBezTo>
                <a:cubicBezTo>
                  <a:pt x="6204" y="27456"/>
                  <a:pt x="6215" y="27444"/>
                  <a:pt x="6251" y="27444"/>
                </a:cubicBezTo>
                <a:cubicBezTo>
                  <a:pt x="6263" y="27444"/>
                  <a:pt x="6275" y="27420"/>
                  <a:pt x="6287" y="27420"/>
                </a:cubicBezTo>
                <a:cubicBezTo>
                  <a:pt x="6323" y="27408"/>
                  <a:pt x="6335" y="27396"/>
                  <a:pt x="6370" y="27384"/>
                </a:cubicBezTo>
                <a:cubicBezTo>
                  <a:pt x="6382" y="27361"/>
                  <a:pt x="6394" y="27361"/>
                  <a:pt x="6406" y="27361"/>
                </a:cubicBezTo>
                <a:cubicBezTo>
                  <a:pt x="6442" y="27349"/>
                  <a:pt x="6454" y="27313"/>
                  <a:pt x="6477" y="27301"/>
                </a:cubicBezTo>
                <a:lnTo>
                  <a:pt x="6513" y="27277"/>
                </a:lnTo>
                <a:lnTo>
                  <a:pt x="15348" y="18431"/>
                </a:lnTo>
                <a:cubicBezTo>
                  <a:pt x="15395" y="18395"/>
                  <a:pt x="15431" y="18347"/>
                  <a:pt x="15455" y="18300"/>
                </a:cubicBezTo>
                <a:cubicBezTo>
                  <a:pt x="15455" y="18300"/>
                  <a:pt x="15479" y="18288"/>
                  <a:pt x="15479" y="18276"/>
                </a:cubicBezTo>
                <a:cubicBezTo>
                  <a:pt x="15502" y="18228"/>
                  <a:pt x="15514" y="18169"/>
                  <a:pt x="15538" y="18109"/>
                </a:cubicBezTo>
                <a:lnTo>
                  <a:pt x="15538" y="18097"/>
                </a:lnTo>
                <a:cubicBezTo>
                  <a:pt x="15538" y="18050"/>
                  <a:pt x="15550" y="18014"/>
                  <a:pt x="15550" y="17978"/>
                </a:cubicBezTo>
                <a:lnTo>
                  <a:pt x="15550" y="667"/>
                </a:lnTo>
                <a:lnTo>
                  <a:pt x="15550" y="619"/>
                </a:lnTo>
                <a:lnTo>
                  <a:pt x="15550" y="572"/>
                </a:lnTo>
                <a:cubicBezTo>
                  <a:pt x="15550" y="512"/>
                  <a:pt x="15538" y="476"/>
                  <a:pt x="15502" y="417"/>
                </a:cubicBezTo>
                <a:cubicBezTo>
                  <a:pt x="15490" y="357"/>
                  <a:pt x="15443" y="310"/>
                  <a:pt x="15419" y="262"/>
                </a:cubicBezTo>
                <a:lnTo>
                  <a:pt x="15383" y="238"/>
                </a:lnTo>
                <a:cubicBezTo>
                  <a:pt x="15348" y="191"/>
                  <a:pt x="15312" y="155"/>
                  <a:pt x="15264" y="119"/>
                </a:cubicBezTo>
                <a:cubicBezTo>
                  <a:pt x="15217" y="83"/>
                  <a:pt x="15181" y="60"/>
                  <a:pt x="15121" y="36"/>
                </a:cubicBezTo>
                <a:cubicBezTo>
                  <a:pt x="15098" y="36"/>
                  <a:pt x="15086" y="24"/>
                  <a:pt x="15074" y="24"/>
                </a:cubicBezTo>
                <a:cubicBezTo>
                  <a:pt x="15014" y="12"/>
                  <a:pt x="14967" y="0"/>
                  <a:pt x="149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7"/>
          <p:cNvSpPr/>
          <p:nvPr/>
        </p:nvSpPr>
        <p:spPr>
          <a:xfrm rot="701342">
            <a:off x="8450969" y="1940853"/>
            <a:ext cx="828025" cy="1033942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/>
          <p:nvPr/>
        </p:nvSpPr>
        <p:spPr>
          <a:xfrm>
            <a:off x="1918944" y="613075"/>
            <a:ext cx="152100" cy="152100"/>
          </a:xfrm>
          <a:prstGeom prst="ellipse">
            <a:avLst/>
          </a:prstGeom>
          <a:noFill/>
          <a:ln w="38100" cap="flat" cmpd="sng">
            <a:solidFill>
              <a:srgbClr val="FB54F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rgbClr val="FB54F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7"/>
          <p:cNvSpPr/>
          <p:nvPr/>
        </p:nvSpPr>
        <p:spPr>
          <a:xfrm>
            <a:off x="8354800" y="1323687"/>
            <a:ext cx="152100" cy="1521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4495925" y="4192800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6835025" y="300893"/>
            <a:ext cx="238500" cy="2385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rgbClr val="FFFFF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title"/>
          </p:nvPr>
        </p:nvSpPr>
        <p:spPr>
          <a:xfrm>
            <a:off x="1739425" y="978625"/>
            <a:ext cx="5665200" cy="11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/>
          <p:nvPr/>
        </p:nvSpPr>
        <p:spPr>
          <a:xfrm>
            <a:off x="713100" y="4037325"/>
            <a:ext cx="2939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CREDITS: This presentation template was created by </a:t>
            </a:r>
            <a:r>
              <a:rPr lang="en" sz="1000">
                <a:solidFill>
                  <a:srgbClr val="FFFFFF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, including icons by </a:t>
            </a:r>
            <a:r>
              <a:rPr lang="en" sz="1000">
                <a:solidFill>
                  <a:srgbClr val="FFFFFF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and infographics &amp; images by </a:t>
            </a:r>
            <a:r>
              <a:rPr lang="en" sz="1000">
                <a:solidFill>
                  <a:srgbClr val="FFFFFF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10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6"/>
            </a:gs>
            <a:gs pos="65000">
              <a:schemeClr val="accent5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FFFFFF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○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■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○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■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○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■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6" r:id="rId5"/>
    <p:sldLayoutId id="2147483670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hat.openai.com/share/4fb25174-bc15-40bf-8372-151ea75764d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hyperlink" Target="https://superdupergc.itch.io/blackic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xonotic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wnadventure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dsasmblr/game-hacki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47000">
              <a:schemeClr val="accent5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/>
          <p:nvPr/>
        </p:nvSpPr>
        <p:spPr>
          <a:xfrm>
            <a:off x="1395725" y="862350"/>
            <a:ext cx="6352500" cy="3418800"/>
          </a:xfrm>
          <a:prstGeom prst="roundRect">
            <a:avLst>
              <a:gd name="adj" fmla="val 16983"/>
            </a:avLst>
          </a:prstGeom>
          <a:solidFill>
            <a:srgbClr val="0F1524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1511800" y="970650"/>
            <a:ext cx="6120300" cy="3202200"/>
          </a:xfrm>
          <a:prstGeom prst="roundRect">
            <a:avLst>
              <a:gd name="adj" fmla="val 15644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1"/>
          <p:cNvSpPr txBox="1">
            <a:spLocks noGrp="1"/>
          </p:cNvSpPr>
          <p:nvPr>
            <p:ph type="ctrTitle"/>
          </p:nvPr>
        </p:nvSpPr>
        <p:spPr>
          <a:xfrm>
            <a:off x="713101" y="1444150"/>
            <a:ext cx="7717800" cy="2052600"/>
          </a:xfrm>
          <a:prstGeom prst="rect">
            <a:avLst/>
          </a:prstGeom>
          <a:effectLst>
            <a:outerShdw blurRad="5715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Game </a:t>
            </a:r>
            <a:br>
              <a:rPr lang="en" sz="7200" dirty="0"/>
            </a:br>
            <a:r>
              <a:rPr lang="en" sz="7200" dirty="0"/>
              <a:t>Hacking</a:t>
            </a:r>
            <a:endParaRPr sz="7200" dirty="0"/>
          </a:p>
        </p:txBody>
      </p:sp>
      <p:sp>
        <p:nvSpPr>
          <p:cNvPr id="329" name="Google Shape;329;p31"/>
          <p:cNvSpPr txBox="1">
            <a:spLocks noGrp="1"/>
          </p:cNvSpPr>
          <p:nvPr>
            <p:ph type="ctrTitle"/>
          </p:nvPr>
        </p:nvSpPr>
        <p:spPr>
          <a:xfrm>
            <a:off x="1995422" y="3404986"/>
            <a:ext cx="5219700" cy="539700"/>
          </a:xfrm>
          <a:prstGeom prst="rect">
            <a:avLst/>
          </a:prstGeom>
          <a:effectLst>
            <a:outerShdw blurRad="128588" algn="bl" rotWithShape="0">
              <a:schemeClr val="accent3">
                <a:alpha val="68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3"/>
                </a:solidFill>
              </a:rPr>
              <a:t>101</a:t>
            </a:r>
            <a:endParaRPr sz="2400" dirty="0">
              <a:solidFill>
                <a:schemeClr val="accent3"/>
              </a:solidFill>
            </a:endParaRPr>
          </a:p>
        </p:txBody>
      </p:sp>
      <p:grpSp>
        <p:nvGrpSpPr>
          <p:cNvPr id="330" name="Google Shape;330;p31"/>
          <p:cNvGrpSpPr/>
          <p:nvPr/>
        </p:nvGrpSpPr>
        <p:grpSpPr>
          <a:xfrm>
            <a:off x="2185996" y="3602721"/>
            <a:ext cx="4838551" cy="127826"/>
            <a:chOff x="2152649" y="2608200"/>
            <a:chExt cx="4838551" cy="47700"/>
          </a:xfrm>
        </p:grpSpPr>
        <p:sp>
          <p:nvSpPr>
            <p:cNvPr id="331" name="Google Shape;331;p31"/>
            <p:cNvSpPr/>
            <p:nvPr/>
          </p:nvSpPr>
          <p:spPr>
            <a:xfrm>
              <a:off x="4968435" y="2608200"/>
              <a:ext cx="2022765" cy="47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42875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2152649" y="2608200"/>
              <a:ext cx="2071317" cy="47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42875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3" name="Google Shape;333;p31"/>
          <p:cNvGrpSpPr/>
          <p:nvPr/>
        </p:nvGrpSpPr>
        <p:grpSpPr>
          <a:xfrm>
            <a:off x="-222952" y="2072425"/>
            <a:ext cx="9608725" cy="2533246"/>
            <a:chOff x="-222952" y="2072425"/>
            <a:chExt cx="9608725" cy="2533246"/>
          </a:xfrm>
        </p:grpSpPr>
        <p:sp>
          <p:nvSpPr>
            <p:cNvPr id="334" name="Google Shape;334;p31"/>
            <p:cNvSpPr/>
            <p:nvPr/>
          </p:nvSpPr>
          <p:spPr>
            <a:xfrm>
              <a:off x="2029200" y="3484198"/>
              <a:ext cx="450281" cy="422028"/>
            </a:xfrm>
            <a:custGeom>
              <a:avLst/>
              <a:gdLst/>
              <a:ahLst/>
              <a:cxnLst/>
              <a:rect l="l" t="t" r="r" b="b"/>
              <a:pathLst>
                <a:path w="9121" h="8550" extrusionOk="0">
                  <a:moveTo>
                    <a:pt x="1655" y="0"/>
                  </a:moveTo>
                  <a:cubicBezTo>
                    <a:pt x="1420" y="0"/>
                    <a:pt x="1190" y="135"/>
                    <a:pt x="1072" y="370"/>
                  </a:cubicBezTo>
                  <a:cubicBezTo>
                    <a:pt x="1" y="2561"/>
                    <a:pt x="441" y="5180"/>
                    <a:pt x="2144" y="6883"/>
                  </a:cubicBezTo>
                  <a:cubicBezTo>
                    <a:pt x="3239" y="7990"/>
                    <a:pt x="4680" y="8550"/>
                    <a:pt x="6156" y="8550"/>
                  </a:cubicBezTo>
                  <a:cubicBezTo>
                    <a:pt x="7013" y="8550"/>
                    <a:pt x="7859" y="8359"/>
                    <a:pt x="8668" y="7954"/>
                  </a:cubicBezTo>
                  <a:cubicBezTo>
                    <a:pt x="8990" y="7811"/>
                    <a:pt x="9121" y="7418"/>
                    <a:pt x="8966" y="7097"/>
                  </a:cubicBezTo>
                  <a:cubicBezTo>
                    <a:pt x="8857" y="6862"/>
                    <a:pt x="8634" y="6727"/>
                    <a:pt x="8396" y="6727"/>
                  </a:cubicBezTo>
                  <a:cubicBezTo>
                    <a:pt x="8297" y="6727"/>
                    <a:pt x="8195" y="6750"/>
                    <a:pt x="8097" y="6799"/>
                  </a:cubicBezTo>
                  <a:cubicBezTo>
                    <a:pt x="7483" y="7099"/>
                    <a:pt x="6824" y="7245"/>
                    <a:pt x="6170" y="7245"/>
                  </a:cubicBezTo>
                  <a:cubicBezTo>
                    <a:pt x="5033" y="7245"/>
                    <a:pt x="3911" y="6805"/>
                    <a:pt x="3072" y="5966"/>
                  </a:cubicBezTo>
                  <a:cubicBezTo>
                    <a:pt x="1751" y="4644"/>
                    <a:pt x="1405" y="2620"/>
                    <a:pt x="2239" y="930"/>
                  </a:cubicBezTo>
                  <a:cubicBezTo>
                    <a:pt x="2394" y="620"/>
                    <a:pt x="2263" y="239"/>
                    <a:pt x="1941" y="72"/>
                  </a:cubicBezTo>
                  <a:cubicBezTo>
                    <a:pt x="1850" y="23"/>
                    <a:pt x="1752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5716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 rot="-1865389">
              <a:off x="682976" y="3370811"/>
              <a:ext cx="659200" cy="1098463"/>
            </a:xfrm>
            <a:custGeom>
              <a:avLst/>
              <a:gdLst/>
              <a:ahLst/>
              <a:cxnLst/>
              <a:rect l="l" t="t" r="r" b="b"/>
              <a:pathLst>
                <a:path w="18385" h="30636" extrusionOk="0">
                  <a:moveTo>
                    <a:pt x="9645" y="2692"/>
                  </a:moveTo>
                  <a:lnTo>
                    <a:pt x="16598" y="14669"/>
                  </a:lnTo>
                  <a:lnTo>
                    <a:pt x="8466" y="14669"/>
                  </a:lnTo>
                  <a:lnTo>
                    <a:pt x="9371" y="5454"/>
                  </a:lnTo>
                  <a:lnTo>
                    <a:pt x="9645" y="2692"/>
                  </a:lnTo>
                  <a:close/>
                  <a:moveTo>
                    <a:pt x="8264" y="3537"/>
                  </a:moveTo>
                  <a:lnTo>
                    <a:pt x="8026" y="5990"/>
                  </a:lnTo>
                  <a:lnTo>
                    <a:pt x="7180" y="14681"/>
                  </a:lnTo>
                  <a:lnTo>
                    <a:pt x="1799" y="14681"/>
                  </a:lnTo>
                  <a:lnTo>
                    <a:pt x="8264" y="3537"/>
                  </a:lnTo>
                  <a:close/>
                  <a:moveTo>
                    <a:pt x="7180" y="15979"/>
                  </a:moveTo>
                  <a:lnTo>
                    <a:pt x="8026" y="24671"/>
                  </a:lnTo>
                  <a:lnTo>
                    <a:pt x="8264" y="27123"/>
                  </a:lnTo>
                  <a:lnTo>
                    <a:pt x="1799" y="15979"/>
                  </a:lnTo>
                  <a:close/>
                  <a:moveTo>
                    <a:pt x="16598" y="15979"/>
                  </a:moveTo>
                  <a:lnTo>
                    <a:pt x="9645" y="27957"/>
                  </a:lnTo>
                  <a:lnTo>
                    <a:pt x="9383" y="25194"/>
                  </a:lnTo>
                  <a:lnTo>
                    <a:pt x="8466" y="15979"/>
                  </a:lnTo>
                  <a:close/>
                  <a:moveTo>
                    <a:pt x="9050" y="1"/>
                  </a:moveTo>
                  <a:cubicBezTo>
                    <a:pt x="9038" y="1"/>
                    <a:pt x="9014" y="13"/>
                    <a:pt x="9002" y="13"/>
                  </a:cubicBezTo>
                  <a:cubicBezTo>
                    <a:pt x="8978" y="25"/>
                    <a:pt x="8942" y="25"/>
                    <a:pt x="8919" y="37"/>
                  </a:cubicBezTo>
                  <a:cubicBezTo>
                    <a:pt x="8883" y="60"/>
                    <a:pt x="8859" y="72"/>
                    <a:pt x="8811" y="96"/>
                  </a:cubicBezTo>
                  <a:cubicBezTo>
                    <a:pt x="8776" y="120"/>
                    <a:pt x="8764" y="132"/>
                    <a:pt x="8740" y="156"/>
                  </a:cubicBezTo>
                  <a:cubicBezTo>
                    <a:pt x="8704" y="191"/>
                    <a:pt x="8680" y="215"/>
                    <a:pt x="8669" y="251"/>
                  </a:cubicBezTo>
                  <a:lnTo>
                    <a:pt x="8621" y="298"/>
                  </a:lnTo>
                  <a:lnTo>
                    <a:pt x="96" y="15003"/>
                  </a:lnTo>
                  <a:cubicBezTo>
                    <a:pt x="72" y="15015"/>
                    <a:pt x="72" y="15026"/>
                    <a:pt x="72" y="15038"/>
                  </a:cubicBezTo>
                  <a:cubicBezTo>
                    <a:pt x="60" y="15074"/>
                    <a:pt x="48" y="15122"/>
                    <a:pt x="37" y="15146"/>
                  </a:cubicBezTo>
                  <a:cubicBezTo>
                    <a:pt x="37" y="15181"/>
                    <a:pt x="37" y="15193"/>
                    <a:pt x="13" y="15217"/>
                  </a:cubicBezTo>
                  <a:cubicBezTo>
                    <a:pt x="13" y="15253"/>
                    <a:pt x="1" y="15277"/>
                    <a:pt x="1" y="15312"/>
                  </a:cubicBezTo>
                  <a:cubicBezTo>
                    <a:pt x="1" y="15336"/>
                    <a:pt x="13" y="15372"/>
                    <a:pt x="13" y="15396"/>
                  </a:cubicBezTo>
                  <a:cubicBezTo>
                    <a:pt x="13" y="15431"/>
                    <a:pt x="13" y="15443"/>
                    <a:pt x="37" y="15479"/>
                  </a:cubicBezTo>
                  <a:cubicBezTo>
                    <a:pt x="48" y="15515"/>
                    <a:pt x="60" y="15550"/>
                    <a:pt x="72" y="15574"/>
                  </a:cubicBezTo>
                  <a:cubicBezTo>
                    <a:pt x="72" y="15598"/>
                    <a:pt x="96" y="15610"/>
                    <a:pt x="96" y="15622"/>
                  </a:cubicBezTo>
                  <a:lnTo>
                    <a:pt x="8621" y="30326"/>
                  </a:lnTo>
                  <a:cubicBezTo>
                    <a:pt x="8633" y="30362"/>
                    <a:pt x="8645" y="30374"/>
                    <a:pt x="8669" y="30386"/>
                  </a:cubicBezTo>
                  <a:lnTo>
                    <a:pt x="8704" y="30433"/>
                  </a:lnTo>
                  <a:cubicBezTo>
                    <a:pt x="8740" y="30481"/>
                    <a:pt x="8776" y="30505"/>
                    <a:pt x="8823" y="30540"/>
                  </a:cubicBezTo>
                  <a:cubicBezTo>
                    <a:pt x="8835" y="30540"/>
                    <a:pt x="8835" y="30552"/>
                    <a:pt x="8859" y="30552"/>
                  </a:cubicBezTo>
                  <a:cubicBezTo>
                    <a:pt x="8919" y="30576"/>
                    <a:pt x="8978" y="30612"/>
                    <a:pt x="9038" y="30624"/>
                  </a:cubicBezTo>
                  <a:lnTo>
                    <a:pt x="9050" y="30624"/>
                  </a:lnTo>
                  <a:cubicBezTo>
                    <a:pt x="9097" y="30636"/>
                    <a:pt x="9133" y="30636"/>
                    <a:pt x="9181" y="30636"/>
                  </a:cubicBezTo>
                  <a:cubicBezTo>
                    <a:pt x="9240" y="30636"/>
                    <a:pt x="9300" y="30624"/>
                    <a:pt x="9359" y="30612"/>
                  </a:cubicBezTo>
                  <a:lnTo>
                    <a:pt x="9371" y="30612"/>
                  </a:lnTo>
                  <a:cubicBezTo>
                    <a:pt x="9395" y="30612"/>
                    <a:pt x="9395" y="30600"/>
                    <a:pt x="9407" y="30600"/>
                  </a:cubicBezTo>
                  <a:cubicBezTo>
                    <a:pt x="9454" y="30576"/>
                    <a:pt x="9490" y="30552"/>
                    <a:pt x="9538" y="30516"/>
                  </a:cubicBezTo>
                  <a:lnTo>
                    <a:pt x="9585" y="30481"/>
                  </a:lnTo>
                  <a:cubicBezTo>
                    <a:pt x="9621" y="30445"/>
                    <a:pt x="9657" y="30421"/>
                    <a:pt x="9693" y="30374"/>
                  </a:cubicBezTo>
                  <a:cubicBezTo>
                    <a:pt x="9704" y="30362"/>
                    <a:pt x="9716" y="30338"/>
                    <a:pt x="9716" y="30326"/>
                  </a:cubicBezTo>
                  <a:cubicBezTo>
                    <a:pt x="9752" y="30362"/>
                    <a:pt x="9752" y="30362"/>
                    <a:pt x="9764" y="30362"/>
                  </a:cubicBezTo>
                  <a:lnTo>
                    <a:pt x="18289" y="15658"/>
                  </a:lnTo>
                  <a:cubicBezTo>
                    <a:pt x="18301" y="15634"/>
                    <a:pt x="18301" y="15622"/>
                    <a:pt x="18301" y="15610"/>
                  </a:cubicBezTo>
                  <a:cubicBezTo>
                    <a:pt x="18325" y="15574"/>
                    <a:pt x="18336" y="15527"/>
                    <a:pt x="18348" y="15503"/>
                  </a:cubicBezTo>
                  <a:cubicBezTo>
                    <a:pt x="18348" y="15479"/>
                    <a:pt x="18348" y="15455"/>
                    <a:pt x="18360" y="15431"/>
                  </a:cubicBezTo>
                  <a:cubicBezTo>
                    <a:pt x="18360" y="15396"/>
                    <a:pt x="18384" y="15372"/>
                    <a:pt x="18384" y="15336"/>
                  </a:cubicBezTo>
                  <a:cubicBezTo>
                    <a:pt x="18384" y="15312"/>
                    <a:pt x="18360" y="15277"/>
                    <a:pt x="18360" y="15253"/>
                  </a:cubicBezTo>
                  <a:cubicBezTo>
                    <a:pt x="18360" y="15217"/>
                    <a:pt x="18360" y="15205"/>
                    <a:pt x="18348" y="15181"/>
                  </a:cubicBezTo>
                  <a:cubicBezTo>
                    <a:pt x="18336" y="15134"/>
                    <a:pt x="18325" y="15098"/>
                    <a:pt x="18301" y="15074"/>
                  </a:cubicBezTo>
                  <a:cubicBezTo>
                    <a:pt x="18301" y="15062"/>
                    <a:pt x="18289" y="15038"/>
                    <a:pt x="18289" y="15026"/>
                  </a:cubicBezTo>
                  <a:lnTo>
                    <a:pt x="9764" y="322"/>
                  </a:lnTo>
                  <a:lnTo>
                    <a:pt x="9752" y="310"/>
                  </a:lnTo>
                  <a:cubicBezTo>
                    <a:pt x="9740" y="275"/>
                    <a:pt x="9704" y="263"/>
                    <a:pt x="9693" y="239"/>
                  </a:cubicBezTo>
                  <a:cubicBezTo>
                    <a:pt x="9657" y="203"/>
                    <a:pt x="9645" y="179"/>
                    <a:pt x="9621" y="144"/>
                  </a:cubicBezTo>
                  <a:cubicBezTo>
                    <a:pt x="9597" y="132"/>
                    <a:pt x="9573" y="120"/>
                    <a:pt x="9538" y="96"/>
                  </a:cubicBezTo>
                  <a:cubicBezTo>
                    <a:pt x="9514" y="72"/>
                    <a:pt x="9466" y="60"/>
                    <a:pt x="9419" y="37"/>
                  </a:cubicBezTo>
                  <a:cubicBezTo>
                    <a:pt x="9407" y="37"/>
                    <a:pt x="9407" y="25"/>
                    <a:pt x="9395" y="25"/>
                  </a:cubicBezTo>
                  <a:cubicBezTo>
                    <a:pt x="9383" y="25"/>
                    <a:pt x="9347" y="25"/>
                    <a:pt x="9335" y="13"/>
                  </a:cubicBezTo>
                  <a:cubicBezTo>
                    <a:pt x="9288" y="1"/>
                    <a:pt x="9264" y="1"/>
                    <a:pt x="9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143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 rot="1650173">
              <a:off x="424099" y="2536785"/>
              <a:ext cx="55480" cy="512873"/>
            </a:xfrm>
            <a:custGeom>
              <a:avLst/>
              <a:gdLst/>
              <a:ahLst/>
              <a:cxnLst/>
              <a:rect l="l" t="t" r="r" b="b"/>
              <a:pathLst>
                <a:path w="1310" h="12110" extrusionOk="0"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11454"/>
                  </a:lnTo>
                  <a:cubicBezTo>
                    <a:pt x="0" y="11811"/>
                    <a:pt x="298" y="12109"/>
                    <a:pt x="655" y="12109"/>
                  </a:cubicBezTo>
                  <a:cubicBezTo>
                    <a:pt x="1012" y="12109"/>
                    <a:pt x="1310" y="11811"/>
                    <a:pt x="1310" y="11454"/>
                  </a:cubicBezTo>
                  <a:lnTo>
                    <a:pt x="1310" y="655"/>
                  </a:lnTo>
                  <a:cubicBezTo>
                    <a:pt x="1310" y="298"/>
                    <a:pt x="1036" y="0"/>
                    <a:pt x="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0001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 rot="1083225">
              <a:off x="7343877" y="3384272"/>
              <a:ext cx="650407" cy="1148898"/>
            </a:xfrm>
            <a:custGeom>
              <a:avLst/>
              <a:gdLst/>
              <a:ahLst/>
              <a:cxnLst/>
              <a:rect l="l" t="t" r="r" b="b"/>
              <a:pathLst>
                <a:path w="15550" h="27468" extrusionOk="0">
                  <a:moveTo>
                    <a:pt x="13335" y="1310"/>
                  </a:moveTo>
                  <a:lnTo>
                    <a:pt x="10145" y="4489"/>
                  </a:lnTo>
                  <a:lnTo>
                    <a:pt x="10145" y="1310"/>
                  </a:lnTo>
                  <a:close/>
                  <a:moveTo>
                    <a:pt x="8835" y="2226"/>
                  </a:moveTo>
                  <a:lnTo>
                    <a:pt x="8835" y="5798"/>
                  </a:lnTo>
                  <a:lnTo>
                    <a:pt x="5787" y="8846"/>
                  </a:lnTo>
                  <a:lnTo>
                    <a:pt x="2215" y="8846"/>
                  </a:lnTo>
                  <a:lnTo>
                    <a:pt x="8835" y="2226"/>
                  </a:lnTo>
                  <a:close/>
                  <a:moveTo>
                    <a:pt x="14240" y="2226"/>
                  </a:moveTo>
                  <a:lnTo>
                    <a:pt x="14240" y="17335"/>
                  </a:lnTo>
                  <a:lnTo>
                    <a:pt x="10133" y="17335"/>
                  </a:lnTo>
                  <a:lnTo>
                    <a:pt x="10133" y="6334"/>
                  </a:lnTo>
                  <a:lnTo>
                    <a:pt x="14240" y="2226"/>
                  </a:lnTo>
                  <a:close/>
                  <a:moveTo>
                    <a:pt x="8835" y="7644"/>
                  </a:moveTo>
                  <a:lnTo>
                    <a:pt x="8835" y="17716"/>
                  </a:lnTo>
                  <a:lnTo>
                    <a:pt x="6704" y="19848"/>
                  </a:lnTo>
                  <a:lnTo>
                    <a:pt x="6704" y="9775"/>
                  </a:lnTo>
                  <a:lnTo>
                    <a:pt x="8835" y="7644"/>
                  </a:lnTo>
                  <a:close/>
                  <a:moveTo>
                    <a:pt x="5418" y="10144"/>
                  </a:moveTo>
                  <a:lnTo>
                    <a:pt x="5418" y="21145"/>
                  </a:lnTo>
                  <a:lnTo>
                    <a:pt x="1310" y="25253"/>
                  </a:lnTo>
                  <a:lnTo>
                    <a:pt x="1310" y="10144"/>
                  </a:lnTo>
                  <a:close/>
                  <a:moveTo>
                    <a:pt x="13335" y="18633"/>
                  </a:moveTo>
                  <a:lnTo>
                    <a:pt x="6704" y="25253"/>
                  </a:lnTo>
                  <a:lnTo>
                    <a:pt x="6704" y="21681"/>
                  </a:lnTo>
                  <a:lnTo>
                    <a:pt x="9764" y="18633"/>
                  </a:lnTo>
                  <a:close/>
                  <a:moveTo>
                    <a:pt x="5418" y="22991"/>
                  </a:moveTo>
                  <a:lnTo>
                    <a:pt x="5418" y="26170"/>
                  </a:lnTo>
                  <a:lnTo>
                    <a:pt x="2227" y="26170"/>
                  </a:lnTo>
                  <a:lnTo>
                    <a:pt x="5418" y="22991"/>
                  </a:lnTo>
                  <a:close/>
                  <a:moveTo>
                    <a:pt x="9502" y="0"/>
                  </a:moveTo>
                  <a:cubicBezTo>
                    <a:pt x="9466" y="0"/>
                    <a:pt x="9418" y="0"/>
                    <a:pt x="9371" y="12"/>
                  </a:cubicBezTo>
                  <a:cubicBezTo>
                    <a:pt x="9347" y="12"/>
                    <a:pt x="9323" y="24"/>
                    <a:pt x="9299" y="24"/>
                  </a:cubicBezTo>
                  <a:cubicBezTo>
                    <a:pt x="9287" y="24"/>
                    <a:pt x="9263" y="36"/>
                    <a:pt x="9252" y="36"/>
                  </a:cubicBezTo>
                  <a:cubicBezTo>
                    <a:pt x="9228" y="48"/>
                    <a:pt x="9204" y="71"/>
                    <a:pt x="9180" y="83"/>
                  </a:cubicBezTo>
                  <a:cubicBezTo>
                    <a:pt x="9168" y="83"/>
                    <a:pt x="9144" y="95"/>
                    <a:pt x="9133" y="95"/>
                  </a:cubicBezTo>
                  <a:cubicBezTo>
                    <a:pt x="9109" y="107"/>
                    <a:pt x="9085" y="143"/>
                    <a:pt x="9061" y="155"/>
                  </a:cubicBezTo>
                  <a:cubicBezTo>
                    <a:pt x="9049" y="167"/>
                    <a:pt x="9049" y="167"/>
                    <a:pt x="9025" y="167"/>
                  </a:cubicBezTo>
                  <a:lnTo>
                    <a:pt x="191" y="9013"/>
                  </a:lnTo>
                  <a:cubicBezTo>
                    <a:pt x="143" y="9061"/>
                    <a:pt x="119" y="9096"/>
                    <a:pt x="84" y="9144"/>
                  </a:cubicBezTo>
                  <a:cubicBezTo>
                    <a:pt x="84" y="9168"/>
                    <a:pt x="72" y="9180"/>
                    <a:pt x="72" y="9180"/>
                  </a:cubicBezTo>
                  <a:cubicBezTo>
                    <a:pt x="36" y="9227"/>
                    <a:pt x="24" y="9275"/>
                    <a:pt x="12" y="9334"/>
                  </a:cubicBezTo>
                  <a:lnTo>
                    <a:pt x="12" y="9358"/>
                  </a:lnTo>
                  <a:cubicBezTo>
                    <a:pt x="12" y="9394"/>
                    <a:pt x="0" y="9430"/>
                    <a:pt x="0" y="9477"/>
                  </a:cubicBezTo>
                  <a:lnTo>
                    <a:pt x="0" y="26801"/>
                  </a:lnTo>
                  <a:lnTo>
                    <a:pt x="0" y="26849"/>
                  </a:lnTo>
                  <a:lnTo>
                    <a:pt x="0" y="26884"/>
                  </a:lnTo>
                  <a:cubicBezTo>
                    <a:pt x="0" y="26944"/>
                    <a:pt x="12" y="26991"/>
                    <a:pt x="36" y="27051"/>
                  </a:cubicBezTo>
                  <a:cubicBezTo>
                    <a:pt x="60" y="27110"/>
                    <a:pt x="96" y="27158"/>
                    <a:pt x="131" y="27206"/>
                  </a:cubicBezTo>
                  <a:lnTo>
                    <a:pt x="155" y="27230"/>
                  </a:lnTo>
                  <a:cubicBezTo>
                    <a:pt x="191" y="27277"/>
                    <a:pt x="239" y="27301"/>
                    <a:pt x="274" y="27349"/>
                  </a:cubicBezTo>
                  <a:cubicBezTo>
                    <a:pt x="322" y="27384"/>
                    <a:pt x="370" y="27408"/>
                    <a:pt x="429" y="27420"/>
                  </a:cubicBezTo>
                  <a:cubicBezTo>
                    <a:pt x="441" y="27420"/>
                    <a:pt x="453" y="27444"/>
                    <a:pt x="477" y="27444"/>
                  </a:cubicBezTo>
                  <a:cubicBezTo>
                    <a:pt x="536" y="27456"/>
                    <a:pt x="572" y="27468"/>
                    <a:pt x="631" y="27468"/>
                  </a:cubicBezTo>
                  <a:lnTo>
                    <a:pt x="6037" y="27468"/>
                  </a:lnTo>
                  <a:cubicBezTo>
                    <a:pt x="6085" y="27468"/>
                    <a:pt x="6132" y="27468"/>
                    <a:pt x="6168" y="27456"/>
                  </a:cubicBezTo>
                  <a:cubicBezTo>
                    <a:pt x="6204" y="27456"/>
                    <a:pt x="6215" y="27444"/>
                    <a:pt x="6251" y="27444"/>
                  </a:cubicBezTo>
                  <a:cubicBezTo>
                    <a:pt x="6263" y="27444"/>
                    <a:pt x="6275" y="27420"/>
                    <a:pt x="6287" y="27420"/>
                  </a:cubicBezTo>
                  <a:cubicBezTo>
                    <a:pt x="6323" y="27408"/>
                    <a:pt x="6335" y="27396"/>
                    <a:pt x="6370" y="27384"/>
                  </a:cubicBezTo>
                  <a:cubicBezTo>
                    <a:pt x="6382" y="27361"/>
                    <a:pt x="6394" y="27361"/>
                    <a:pt x="6406" y="27361"/>
                  </a:cubicBezTo>
                  <a:cubicBezTo>
                    <a:pt x="6442" y="27349"/>
                    <a:pt x="6454" y="27313"/>
                    <a:pt x="6477" y="27301"/>
                  </a:cubicBezTo>
                  <a:lnTo>
                    <a:pt x="6513" y="27277"/>
                  </a:lnTo>
                  <a:lnTo>
                    <a:pt x="15348" y="18431"/>
                  </a:lnTo>
                  <a:cubicBezTo>
                    <a:pt x="15395" y="18395"/>
                    <a:pt x="15431" y="18347"/>
                    <a:pt x="15455" y="18300"/>
                  </a:cubicBezTo>
                  <a:cubicBezTo>
                    <a:pt x="15455" y="18300"/>
                    <a:pt x="15479" y="18288"/>
                    <a:pt x="15479" y="18276"/>
                  </a:cubicBezTo>
                  <a:cubicBezTo>
                    <a:pt x="15502" y="18228"/>
                    <a:pt x="15514" y="18169"/>
                    <a:pt x="15538" y="18109"/>
                  </a:cubicBezTo>
                  <a:lnTo>
                    <a:pt x="15538" y="18097"/>
                  </a:lnTo>
                  <a:cubicBezTo>
                    <a:pt x="15538" y="18050"/>
                    <a:pt x="15550" y="18014"/>
                    <a:pt x="15550" y="17978"/>
                  </a:cubicBezTo>
                  <a:lnTo>
                    <a:pt x="15550" y="667"/>
                  </a:lnTo>
                  <a:lnTo>
                    <a:pt x="15550" y="619"/>
                  </a:lnTo>
                  <a:lnTo>
                    <a:pt x="15550" y="572"/>
                  </a:lnTo>
                  <a:cubicBezTo>
                    <a:pt x="15550" y="512"/>
                    <a:pt x="15538" y="476"/>
                    <a:pt x="15502" y="417"/>
                  </a:cubicBezTo>
                  <a:cubicBezTo>
                    <a:pt x="15490" y="357"/>
                    <a:pt x="15443" y="310"/>
                    <a:pt x="15419" y="262"/>
                  </a:cubicBezTo>
                  <a:lnTo>
                    <a:pt x="15383" y="238"/>
                  </a:lnTo>
                  <a:cubicBezTo>
                    <a:pt x="15348" y="191"/>
                    <a:pt x="15312" y="155"/>
                    <a:pt x="15264" y="119"/>
                  </a:cubicBezTo>
                  <a:cubicBezTo>
                    <a:pt x="15217" y="83"/>
                    <a:pt x="15181" y="60"/>
                    <a:pt x="15121" y="36"/>
                  </a:cubicBezTo>
                  <a:cubicBezTo>
                    <a:pt x="15098" y="36"/>
                    <a:pt x="15086" y="24"/>
                    <a:pt x="15074" y="24"/>
                  </a:cubicBezTo>
                  <a:cubicBezTo>
                    <a:pt x="15014" y="12"/>
                    <a:pt x="14967" y="0"/>
                    <a:pt x="14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5716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8430908" y="2611480"/>
              <a:ext cx="337939" cy="422014"/>
            </a:xfrm>
            <a:custGeom>
              <a:avLst/>
              <a:gdLst/>
              <a:ahLst/>
              <a:cxnLst/>
              <a:rect l="l" t="t" r="r" b="b"/>
              <a:pathLst>
                <a:path w="9502" h="11866" extrusionOk="0">
                  <a:moveTo>
                    <a:pt x="1298" y="1840"/>
                  </a:moveTo>
                  <a:lnTo>
                    <a:pt x="7632" y="5936"/>
                  </a:lnTo>
                  <a:lnTo>
                    <a:pt x="1298" y="10032"/>
                  </a:lnTo>
                  <a:lnTo>
                    <a:pt x="1298" y="1840"/>
                  </a:lnTo>
                  <a:close/>
                  <a:moveTo>
                    <a:pt x="638" y="1"/>
                  </a:moveTo>
                  <a:cubicBezTo>
                    <a:pt x="536" y="1"/>
                    <a:pt x="435" y="26"/>
                    <a:pt x="346" y="78"/>
                  </a:cubicBezTo>
                  <a:cubicBezTo>
                    <a:pt x="131" y="185"/>
                    <a:pt x="0" y="411"/>
                    <a:pt x="0" y="650"/>
                  </a:cubicBezTo>
                  <a:lnTo>
                    <a:pt x="0" y="11234"/>
                  </a:lnTo>
                  <a:cubicBezTo>
                    <a:pt x="0" y="11472"/>
                    <a:pt x="131" y="11675"/>
                    <a:pt x="346" y="11794"/>
                  </a:cubicBezTo>
                  <a:cubicBezTo>
                    <a:pt x="453" y="11841"/>
                    <a:pt x="548" y="11865"/>
                    <a:pt x="655" y="11865"/>
                  </a:cubicBezTo>
                  <a:cubicBezTo>
                    <a:pt x="774" y="11865"/>
                    <a:pt x="893" y="11841"/>
                    <a:pt x="1012" y="11806"/>
                  </a:cubicBezTo>
                  <a:lnTo>
                    <a:pt x="9204" y="6507"/>
                  </a:lnTo>
                  <a:cubicBezTo>
                    <a:pt x="9382" y="6388"/>
                    <a:pt x="9502" y="6186"/>
                    <a:pt x="9502" y="5960"/>
                  </a:cubicBezTo>
                  <a:cubicBezTo>
                    <a:pt x="9502" y="5734"/>
                    <a:pt x="9382" y="5531"/>
                    <a:pt x="9204" y="5412"/>
                  </a:cubicBezTo>
                  <a:lnTo>
                    <a:pt x="1012" y="114"/>
                  </a:lnTo>
                  <a:cubicBezTo>
                    <a:pt x="899" y="41"/>
                    <a:pt x="767" y="1"/>
                    <a:pt x="6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0001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 rot="6189740">
              <a:off x="8917764" y="3753773"/>
              <a:ext cx="437302" cy="409900"/>
            </a:xfrm>
            <a:custGeom>
              <a:avLst/>
              <a:gdLst/>
              <a:ahLst/>
              <a:cxnLst/>
              <a:rect l="l" t="t" r="r" b="b"/>
              <a:pathLst>
                <a:path w="9121" h="8550" extrusionOk="0">
                  <a:moveTo>
                    <a:pt x="1655" y="0"/>
                  </a:moveTo>
                  <a:cubicBezTo>
                    <a:pt x="1420" y="0"/>
                    <a:pt x="1190" y="135"/>
                    <a:pt x="1072" y="370"/>
                  </a:cubicBezTo>
                  <a:cubicBezTo>
                    <a:pt x="1" y="2561"/>
                    <a:pt x="441" y="5180"/>
                    <a:pt x="2144" y="6883"/>
                  </a:cubicBezTo>
                  <a:cubicBezTo>
                    <a:pt x="3239" y="7990"/>
                    <a:pt x="4680" y="8550"/>
                    <a:pt x="6156" y="8550"/>
                  </a:cubicBezTo>
                  <a:cubicBezTo>
                    <a:pt x="7013" y="8550"/>
                    <a:pt x="7859" y="8359"/>
                    <a:pt x="8668" y="7954"/>
                  </a:cubicBezTo>
                  <a:cubicBezTo>
                    <a:pt x="8990" y="7811"/>
                    <a:pt x="9121" y="7418"/>
                    <a:pt x="8966" y="7097"/>
                  </a:cubicBezTo>
                  <a:cubicBezTo>
                    <a:pt x="8857" y="6862"/>
                    <a:pt x="8634" y="6727"/>
                    <a:pt x="8396" y="6727"/>
                  </a:cubicBezTo>
                  <a:cubicBezTo>
                    <a:pt x="8297" y="6727"/>
                    <a:pt x="8195" y="6750"/>
                    <a:pt x="8097" y="6799"/>
                  </a:cubicBezTo>
                  <a:cubicBezTo>
                    <a:pt x="7483" y="7099"/>
                    <a:pt x="6824" y="7245"/>
                    <a:pt x="6170" y="7245"/>
                  </a:cubicBezTo>
                  <a:cubicBezTo>
                    <a:pt x="5033" y="7245"/>
                    <a:pt x="3911" y="6805"/>
                    <a:pt x="3072" y="5966"/>
                  </a:cubicBezTo>
                  <a:cubicBezTo>
                    <a:pt x="1751" y="4644"/>
                    <a:pt x="1405" y="2620"/>
                    <a:pt x="2239" y="930"/>
                  </a:cubicBezTo>
                  <a:cubicBezTo>
                    <a:pt x="2394" y="620"/>
                    <a:pt x="2263" y="239"/>
                    <a:pt x="1941" y="72"/>
                  </a:cubicBezTo>
                  <a:cubicBezTo>
                    <a:pt x="1850" y="23"/>
                    <a:pt x="1752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5716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 rot="2961694">
              <a:off x="3035594" y="4126728"/>
              <a:ext cx="337933" cy="422007"/>
            </a:xfrm>
            <a:custGeom>
              <a:avLst/>
              <a:gdLst/>
              <a:ahLst/>
              <a:cxnLst/>
              <a:rect l="l" t="t" r="r" b="b"/>
              <a:pathLst>
                <a:path w="9502" h="11866" extrusionOk="0">
                  <a:moveTo>
                    <a:pt x="1298" y="1840"/>
                  </a:moveTo>
                  <a:lnTo>
                    <a:pt x="7632" y="5936"/>
                  </a:lnTo>
                  <a:lnTo>
                    <a:pt x="1298" y="10032"/>
                  </a:lnTo>
                  <a:lnTo>
                    <a:pt x="1298" y="1840"/>
                  </a:lnTo>
                  <a:close/>
                  <a:moveTo>
                    <a:pt x="638" y="1"/>
                  </a:moveTo>
                  <a:cubicBezTo>
                    <a:pt x="536" y="1"/>
                    <a:pt x="435" y="26"/>
                    <a:pt x="346" y="78"/>
                  </a:cubicBezTo>
                  <a:cubicBezTo>
                    <a:pt x="131" y="185"/>
                    <a:pt x="0" y="411"/>
                    <a:pt x="0" y="650"/>
                  </a:cubicBezTo>
                  <a:lnTo>
                    <a:pt x="0" y="11234"/>
                  </a:lnTo>
                  <a:cubicBezTo>
                    <a:pt x="0" y="11472"/>
                    <a:pt x="131" y="11675"/>
                    <a:pt x="346" y="11794"/>
                  </a:cubicBezTo>
                  <a:cubicBezTo>
                    <a:pt x="453" y="11841"/>
                    <a:pt x="548" y="11865"/>
                    <a:pt x="655" y="11865"/>
                  </a:cubicBezTo>
                  <a:cubicBezTo>
                    <a:pt x="774" y="11865"/>
                    <a:pt x="893" y="11841"/>
                    <a:pt x="1012" y="11806"/>
                  </a:cubicBezTo>
                  <a:lnTo>
                    <a:pt x="9204" y="6507"/>
                  </a:lnTo>
                  <a:cubicBezTo>
                    <a:pt x="9382" y="6388"/>
                    <a:pt x="9502" y="6186"/>
                    <a:pt x="9502" y="5960"/>
                  </a:cubicBezTo>
                  <a:cubicBezTo>
                    <a:pt x="9502" y="5734"/>
                    <a:pt x="9382" y="5531"/>
                    <a:pt x="9204" y="5412"/>
                  </a:cubicBezTo>
                  <a:lnTo>
                    <a:pt x="1012" y="114"/>
                  </a:lnTo>
                  <a:cubicBezTo>
                    <a:pt x="899" y="41"/>
                    <a:pt x="767" y="1"/>
                    <a:pt x="6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0001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 rot="9383746">
              <a:off x="-159177" y="3966910"/>
              <a:ext cx="437295" cy="409900"/>
            </a:xfrm>
            <a:custGeom>
              <a:avLst/>
              <a:gdLst/>
              <a:ahLst/>
              <a:cxnLst/>
              <a:rect l="l" t="t" r="r" b="b"/>
              <a:pathLst>
                <a:path w="9121" h="8550" extrusionOk="0">
                  <a:moveTo>
                    <a:pt x="1655" y="0"/>
                  </a:moveTo>
                  <a:cubicBezTo>
                    <a:pt x="1420" y="0"/>
                    <a:pt x="1190" y="135"/>
                    <a:pt x="1072" y="370"/>
                  </a:cubicBezTo>
                  <a:cubicBezTo>
                    <a:pt x="1" y="2561"/>
                    <a:pt x="441" y="5180"/>
                    <a:pt x="2144" y="6883"/>
                  </a:cubicBezTo>
                  <a:cubicBezTo>
                    <a:pt x="3239" y="7990"/>
                    <a:pt x="4680" y="8550"/>
                    <a:pt x="6156" y="8550"/>
                  </a:cubicBezTo>
                  <a:cubicBezTo>
                    <a:pt x="7013" y="8550"/>
                    <a:pt x="7859" y="8359"/>
                    <a:pt x="8668" y="7954"/>
                  </a:cubicBezTo>
                  <a:cubicBezTo>
                    <a:pt x="8990" y="7811"/>
                    <a:pt x="9121" y="7418"/>
                    <a:pt x="8966" y="7097"/>
                  </a:cubicBezTo>
                  <a:cubicBezTo>
                    <a:pt x="8857" y="6862"/>
                    <a:pt x="8634" y="6727"/>
                    <a:pt x="8396" y="6727"/>
                  </a:cubicBezTo>
                  <a:cubicBezTo>
                    <a:pt x="8297" y="6727"/>
                    <a:pt x="8195" y="6750"/>
                    <a:pt x="8097" y="6799"/>
                  </a:cubicBezTo>
                  <a:cubicBezTo>
                    <a:pt x="7483" y="7099"/>
                    <a:pt x="6824" y="7245"/>
                    <a:pt x="6170" y="7245"/>
                  </a:cubicBezTo>
                  <a:cubicBezTo>
                    <a:pt x="5033" y="7245"/>
                    <a:pt x="3911" y="6805"/>
                    <a:pt x="3072" y="5966"/>
                  </a:cubicBezTo>
                  <a:cubicBezTo>
                    <a:pt x="1751" y="4644"/>
                    <a:pt x="1405" y="2620"/>
                    <a:pt x="2239" y="930"/>
                  </a:cubicBezTo>
                  <a:cubicBezTo>
                    <a:pt x="2394" y="620"/>
                    <a:pt x="2263" y="239"/>
                    <a:pt x="1941" y="72"/>
                  </a:cubicBezTo>
                  <a:cubicBezTo>
                    <a:pt x="1850" y="23"/>
                    <a:pt x="1752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57163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919250" y="2678200"/>
              <a:ext cx="152100" cy="152100"/>
            </a:xfrm>
            <a:prstGeom prst="ellipse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-82575" y="2072425"/>
              <a:ext cx="152100" cy="152100"/>
            </a:xfrm>
            <a:prstGeom prst="ellipse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8430900" y="3420350"/>
              <a:ext cx="152100" cy="152100"/>
            </a:xfrm>
            <a:prstGeom prst="ellipse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9060363" y="2286575"/>
              <a:ext cx="152100" cy="152100"/>
            </a:xfrm>
            <a:prstGeom prst="ellipse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6528463" y="3882675"/>
              <a:ext cx="152100" cy="152100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 de fichier</a:t>
            </a:r>
            <a:endParaRPr dirty="0"/>
          </a:p>
        </p:txBody>
      </p:sp>
      <p:sp>
        <p:nvSpPr>
          <p:cNvPr id="6" name="Google Shape;441;p37">
            <a:extLst>
              <a:ext uri="{FF2B5EF4-FFF2-40B4-BE49-F238E27FC236}">
                <a16:creationId xmlns:a16="http://schemas.microsoft.com/office/drawing/2014/main" id="{C24D69B3-781C-E412-74DD-C54DE4BFCBE2}"/>
              </a:ext>
            </a:extLst>
          </p:cNvPr>
          <p:cNvSpPr/>
          <p:nvPr/>
        </p:nvSpPr>
        <p:spPr>
          <a:xfrm>
            <a:off x="3815498" y="1238209"/>
            <a:ext cx="4828053" cy="3594945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3CC11F69-A224-952F-3B13-48A51352C2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302247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b="1" dirty="0"/>
              <a:t>Outils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20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VSCode</a:t>
            </a:r>
            <a:endParaRPr lang="en-US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Notepad</a:t>
            </a:r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VIM</a:t>
            </a:r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Emacs</a:t>
            </a:r>
            <a:endParaRPr lang="fr-FR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fr-FR" sz="1050" dirty="0" err="1"/>
              <a:t>Ghex</a:t>
            </a:r>
            <a:endParaRPr lang="fr-FR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fr-FR" sz="1050" dirty="0" err="1"/>
              <a:t>Hexeditor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950109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 de la mémoire</a:t>
            </a:r>
            <a:endParaRPr dirty="0"/>
          </a:p>
        </p:txBody>
      </p:sp>
      <p:sp>
        <p:nvSpPr>
          <p:cNvPr id="2" name="Google Shape;441;p37">
            <a:extLst>
              <a:ext uri="{FF2B5EF4-FFF2-40B4-BE49-F238E27FC236}">
                <a16:creationId xmlns:a16="http://schemas.microsoft.com/office/drawing/2014/main" id="{74D4A6E6-C434-C0AD-3925-470F733A52A9}"/>
              </a:ext>
            </a:extLst>
          </p:cNvPr>
          <p:cNvSpPr/>
          <p:nvPr/>
        </p:nvSpPr>
        <p:spPr>
          <a:xfrm>
            <a:off x="2143361" y="1436607"/>
            <a:ext cx="4857277" cy="2936611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852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 de la mémoire</a:t>
            </a:r>
            <a:endParaRPr dirty="0"/>
          </a:p>
        </p:txBody>
      </p:sp>
      <p:sp>
        <p:nvSpPr>
          <p:cNvPr id="3" name="Google Shape;441;p37">
            <a:extLst>
              <a:ext uri="{FF2B5EF4-FFF2-40B4-BE49-F238E27FC236}">
                <a16:creationId xmlns:a16="http://schemas.microsoft.com/office/drawing/2014/main" id="{285C1788-AAF3-378A-E2C6-E84FA49B2831}"/>
              </a:ext>
            </a:extLst>
          </p:cNvPr>
          <p:cNvSpPr/>
          <p:nvPr/>
        </p:nvSpPr>
        <p:spPr>
          <a:xfrm>
            <a:off x="3873757" y="1381940"/>
            <a:ext cx="4857277" cy="2832251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3A09F83F-3492-B20C-3786-43BBAAEBF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302247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b="1" dirty="0"/>
              <a:t>Outils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20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Cheat Engine</a:t>
            </a:r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GameConqueror</a:t>
            </a:r>
            <a:endParaRPr lang="en-US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COSMOS</a:t>
            </a: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957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 du réseau</a:t>
            </a:r>
            <a:endParaRPr dirty="0"/>
          </a:p>
        </p:txBody>
      </p:sp>
      <p:sp>
        <p:nvSpPr>
          <p:cNvPr id="4" name="Google Shape;441;p37">
            <a:extLst>
              <a:ext uri="{FF2B5EF4-FFF2-40B4-BE49-F238E27FC236}">
                <a16:creationId xmlns:a16="http://schemas.microsoft.com/office/drawing/2014/main" id="{56CA7E34-D560-6DEC-E60B-71CF84EE0A79}"/>
              </a:ext>
            </a:extLst>
          </p:cNvPr>
          <p:cNvSpPr/>
          <p:nvPr/>
        </p:nvSpPr>
        <p:spPr>
          <a:xfrm>
            <a:off x="1191256" y="1285967"/>
            <a:ext cx="6761488" cy="3341624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671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 du réseau</a:t>
            </a:r>
            <a:endParaRPr dirty="0"/>
          </a:p>
        </p:txBody>
      </p:sp>
      <p:sp>
        <p:nvSpPr>
          <p:cNvPr id="4" name="Google Shape;441;p37">
            <a:extLst>
              <a:ext uri="{FF2B5EF4-FFF2-40B4-BE49-F238E27FC236}">
                <a16:creationId xmlns:a16="http://schemas.microsoft.com/office/drawing/2014/main" id="{56CA7E34-D560-6DEC-E60B-71CF84EE0A79}"/>
              </a:ext>
            </a:extLst>
          </p:cNvPr>
          <p:cNvSpPr/>
          <p:nvPr/>
        </p:nvSpPr>
        <p:spPr>
          <a:xfrm>
            <a:off x="4274288" y="1589747"/>
            <a:ext cx="4486121" cy="2769602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15EBCA4E-3E11-E2B5-2281-92D55AADA4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302247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b="1" dirty="0"/>
              <a:t>Outils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20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Wireshark</a:t>
            </a:r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Python + </a:t>
            </a:r>
            <a:r>
              <a:rPr lang="en-US" sz="1050" dirty="0" err="1"/>
              <a:t>Scapy</a:t>
            </a:r>
            <a:endParaRPr lang="en-US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Golang</a:t>
            </a:r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Burpsuite</a:t>
            </a: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85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Reverse engineering + Patch</a:t>
            </a:r>
            <a:endParaRPr dirty="0"/>
          </a:p>
        </p:txBody>
      </p:sp>
      <p:sp>
        <p:nvSpPr>
          <p:cNvPr id="4" name="Google Shape;441;p37">
            <a:extLst>
              <a:ext uri="{FF2B5EF4-FFF2-40B4-BE49-F238E27FC236}">
                <a16:creationId xmlns:a16="http://schemas.microsoft.com/office/drawing/2014/main" id="{56CA7E34-D560-6DEC-E60B-71CF84EE0A79}"/>
              </a:ext>
            </a:extLst>
          </p:cNvPr>
          <p:cNvSpPr/>
          <p:nvPr/>
        </p:nvSpPr>
        <p:spPr>
          <a:xfrm>
            <a:off x="1485013" y="1260615"/>
            <a:ext cx="6173973" cy="3437860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57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Reverse engineering + Patch</a:t>
            </a:r>
            <a:endParaRPr dirty="0"/>
          </a:p>
        </p:txBody>
      </p:sp>
      <p:sp>
        <p:nvSpPr>
          <p:cNvPr id="4" name="Google Shape;441;p37">
            <a:extLst>
              <a:ext uri="{FF2B5EF4-FFF2-40B4-BE49-F238E27FC236}">
                <a16:creationId xmlns:a16="http://schemas.microsoft.com/office/drawing/2014/main" id="{56CA7E34-D560-6DEC-E60B-71CF84EE0A79}"/>
              </a:ext>
            </a:extLst>
          </p:cNvPr>
          <p:cNvSpPr/>
          <p:nvPr/>
        </p:nvSpPr>
        <p:spPr>
          <a:xfrm>
            <a:off x="4671238" y="1552354"/>
            <a:ext cx="4118344" cy="2744498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B698087E-85C7-469A-5229-C9AEA9E98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302247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b="1" dirty="0"/>
              <a:t>Outils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20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Ghidra</a:t>
            </a:r>
            <a:endParaRPr lang="en-US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/>
              <a:t>IDA</a:t>
            </a:r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ILSpy</a:t>
            </a:r>
            <a:endParaRPr lang="en-US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DNSpy</a:t>
            </a:r>
            <a:endParaRPr lang="en-US" sz="1050" dirty="0"/>
          </a:p>
          <a:p>
            <a:pPr marL="285750" indent="-285750">
              <a:buClr>
                <a:schemeClr val="bg1"/>
              </a:buClr>
              <a:buSzPts val="1100"/>
            </a:pPr>
            <a:r>
              <a:rPr lang="en-US" sz="1050" dirty="0" err="1"/>
              <a:t>JadX</a:t>
            </a: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946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Patch hardware</a:t>
            </a:r>
            <a:endParaRPr dirty="0"/>
          </a:p>
        </p:txBody>
      </p:sp>
      <p:sp>
        <p:nvSpPr>
          <p:cNvPr id="4" name="Google Shape;441;p37">
            <a:extLst>
              <a:ext uri="{FF2B5EF4-FFF2-40B4-BE49-F238E27FC236}">
                <a16:creationId xmlns:a16="http://schemas.microsoft.com/office/drawing/2014/main" id="{56CA7E34-D560-6DEC-E60B-71CF84EE0A79}"/>
              </a:ext>
            </a:extLst>
          </p:cNvPr>
          <p:cNvSpPr/>
          <p:nvPr/>
        </p:nvSpPr>
        <p:spPr>
          <a:xfrm>
            <a:off x="1588895" y="1204013"/>
            <a:ext cx="5966209" cy="3594945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984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/>
          <p:nvPr/>
        </p:nvSpPr>
        <p:spPr>
          <a:xfrm>
            <a:off x="6744900" y="2379500"/>
            <a:ext cx="1957800" cy="1957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  <a:reflection stA="24000" endPos="30000" dist="2571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34"/>
          <p:cNvGrpSpPr/>
          <p:nvPr/>
        </p:nvGrpSpPr>
        <p:grpSpPr>
          <a:xfrm>
            <a:off x="1395725" y="1022302"/>
            <a:ext cx="6352500" cy="2404784"/>
            <a:chOff x="1395725" y="862350"/>
            <a:chExt cx="6352500" cy="3418800"/>
          </a:xfrm>
        </p:grpSpPr>
        <p:sp>
          <p:nvSpPr>
            <p:cNvPr id="380" name="Google Shape;380;p34"/>
            <p:cNvSpPr/>
            <p:nvPr/>
          </p:nvSpPr>
          <p:spPr>
            <a:xfrm>
              <a:off x="1395725" y="862350"/>
              <a:ext cx="6352500" cy="3418800"/>
            </a:xfrm>
            <a:prstGeom prst="roundRect">
              <a:avLst>
                <a:gd name="adj" fmla="val 16983"/>
              </a:avLst>
            </a:prstGeom>
            <a:solidFill>
              <a:srgbClr val="0F1524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1511800" y="1027473"/>
              <a:ext cx="6120300" cy="3088500"/>
            </a:xfrm>
            <a:prstGeom prst="roundRect">
              <a:avLst>
                <a:gd name="adj" fmla="val 1564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19050" dir="5400000" algn="bl" rotWithShape="0">
                <a:schemeClr val="accent2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p34"/>
          <p:cNvSpPr txBox="1">
            <a:spLocks noGrp="1"/>
          </p:cNvSpPr>
          <p:nvPr>
            <p:ph type="title"/>
          </p:nvPr>
        </p:nvSpPr>
        <p:spPr>
          <a:xfrm>
            <a:off x="1811850" y="1388000"/>
            <a:ext cx="55230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 D’ETUDE</a:t>
            </a:r>
            <a:endParaRPr dirty="0"/>
          </a:p>
        </p:txBody>
      </p:sp>
      <p:sp>
        <p:nvSpPr>
          <p:cNvPr id="384" name="Google Shape;384;p34"/>
          <p:cNvSpPr/>
          <p:nvPr/>
        </p:nvSpPr>
        <p:spPr>
          <a:xfrm>
            <a:off x="713100" y="539400"/>
            <a:ext cx="1081500" cy="10815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34"/>
          <p:cNvSpPr txBox="1">
            <a:spLocks noGrp="1"/>
          </p:cNvSpPr>
          <p:nvPr>
            <p:ph type="title" idx="2"/>
          </p:nvPr>
        </p:nvSpPr>
        <p:spPr>
          <a:xfrm>
            <a:off x="705164" y="760050"/>
            <a:ext cx="10974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86" name="Google Shape;386;p34"/>
          <p:cNvSpPr/>
          <p:nvPr/>
        </p:nvSpPr>
        <p:spPr>
          <a:xfrm>
            <a:off x="748438" y="2472380"/>
            <a:ext cx="1010837" cy="954689"/>
          </a:xfrm>
          <a:custGeom>
            <a:avLst/>
            <a:gdLst/>
            <a:ahLst/>
            <a:cxnLst/>
            <a:rect l="l" t="t" r="r" b="b"/>
            <a:pathLst>
              <a:path w="23314" h="22019" extrusionOk="0">
                <a:moveTo>
                  <a:pt x="9300" y="1306"/>
                </a:moveTo>
                <a:cubicBezTo>
                  <a:pt x="12241" y="1306"/>
                  <a:pt x="15182" y="2427"/>
                  <a:pt x="17420" y="4671"/>
                </a:cubicBezTo>
                <a:cubicBezTo>
                  <a:pt x="21753" y="9005"/>
                  <a:pt x="21908" y="15934"/>
                  <a:pt x="17872" y="20446"/>
                </a:cubicBezTo>
                <a:lnTo>
                  <a:pt x="1644" y="4218"/>
                </a:lnTo>
                <a:cubicBezTo>
                  <a:pt x="3820" y="2278"/>
                  <a:pt x="6560" y="1306"/>
                  <a:pt x="9300" y="1306"/>
                </a:cubicBezTo>
                <a:close/>
                <a:moveTo>
                  <a:pt x="9293" y="0"/>
                </a:moveTo>
                <a:cubicBezTo>
                  <a:pt x="6019" y="0"/>
                  <a:pt x="2745" y="1248"/>
                  <a:pt x="251" y="3742"/>
                </a:cubicBezTo>
                <a:cubicBezTo>
                  <a:pt x="1" y="4004"/>
                  <a:pt x="1" y="4421"/>
                  <a:pt x="251" y="4671"/>
                </a:cubicBezTo>
                <a:lnTo>
                  <a:pt x="17420" y="21828"/>
                </a:lnTo>
                <a:cubicBezTo>
                  <a:pt x="17562" y="21958"/>
                  <a:pt x="17717" y="22018"/>
                  <a:pt x="17884" y="22018"/>
                </a:cubicBezTo>
                <a:cubicBezTo>
                  <a:pt x="18051" y="22018"/>
                  <a:pt x="18217" y="21958"/>
                  <a:pt x="18336" y="21828"/>
                </a:cubicBezTo>
                <a:cubicBezTo>
                  <a:pt x="23313" y="16839"/>
                  <a:pt x="23313" y="8731"/>
                  <a:pt x="18336" y="3742"/>
                </a:cubicBezTo>
                <a:cubicBezTo>
                  <a:pt x="15842" y="1248"/>
                  <a:pt x="12568" y="0"/>
                  <a:pt x="92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429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4"/>
          <p:cNvSpPr/>
          <p:nvPr/>
        </p:nvSpPr>
        <p:spPr>
          <a:xfrm rot="-1865164">
            <a:off x="7993574" y="376770"/>
            <a:ext cx="550224" cy="916870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143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7900086" y="1757601"/>
            <a:ext cx="335848" cy="419404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4"/>
          <p:cNvSpPr/>
          <p:nvPr/>
        </p:nvSpPr>
        <p:spPr>
          <a:xfrm>
            <a:off x="563561" y="3605901"/>
            <a:ext cx="390185" cy="365000"/>
          </a:xfrm>
          <a:custGeom>
            <a:avLst/>
            <a:gdLst/>
            <a:ahLst/>
            <a:cxnLst/>
            <a:rect l="l" t="t" r="r" b="b"/>
            <a:pathLst>
              <a:path w="9133" h="8543" extrusionOk="0">
                <a:moveTo>
                  <a:pt x="7481" y="0"/>
                </a:moveTo>
                <a:cubicBezTo>
                  <a:pt x="7385" y="0"/>
                  <a:pt x="7286" y="21"/>
                  <a:pt x="7191" y="65"/>
                </a:cubicBezTo>
                <a:cubicBezTo>
                  <a:pt x="6858" y="220"/>
                  <a:pt x="6727" y="601"/>
                  <a:pt x="6894" y="934"/>
                </a:cubicBezTo>
                <a:cubicBezTo>
                  <a:pt x="7715" y="2613"/>
                  <a:pt x="7382" y="4637"/>
                  <a:pt x="6060" y="5959"/>
                </a:cubicBezTo>
                <a:cubicBezTo>
                  <a:pt x="5223" y="6803"/>
                  <a:pt x="4105" y="7247"/>
                  <a:pt x="2971" y="7247"/>
                </a:cubicBezTo>
                <a:cubicBezTo>
                  <a:pt x="2314" y="7247"/>
                  <a:pt x="1652" y="7098"/>
                  <a:pt x="1036" y="6792"/>
                </a:cubicBezTo>
                <a:cubicBezTo>
                  <a:pt x="945" y="6748"/>
                  <a:pt x="848" y="6727"/>
                  <a:pt x="754" y="6727"/>
                </a:cubicBezTo>
                <a:cubicBezTo>
                  <a:pt x="515" y="6727"/>
                  <a:pt x="286" y="6860"/>
                  <a:pt x="167" y="7090"/>
                </a:cubicBezTo>
                <a:cubicBezTo>
                  <a:pt x="0" y="7411"/>
                  <a:pt x="143" y="7792"/>
                  <a:pt x="464" y="7959"/>
                </a:cubicBezTo>
                <a:cubicBezTo>
                  <a:pt x="1250" y="8340"/>
                  <a:pt x="2119" y="8542"/>
                  <a:pt x="2965" y="8542"/>
                </a:cubicBezTo>
                <a:cubicBezTo>
                  <a:pt x="4429" y="8542"/>
                  <a:pt x="5882" y="7971"/>
                  <a:pt x="6977" y="6888"/>
                </a:cubicBezTo>
                <a:cubicBezTo>
                  <a:pt x="8692" y="5173"/>
                  <a:pt x="9132" y="2554"/>
                  <a:pt x="8049" y="363"/>
                </a:cubicBezTo>
                <a:cubicBezTo>
                  <a:pt x="7946" y="133"/>
                  <a:pt x="7722" y="0"/>
                  <a:pt x="74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4"/>
          <p:cNvSpPr/>
          <p:nvPr/>
        </p:nvSpPr>
        <p:spPr>
          <a:xfrm rot="-1836933">
            <a:off x="1278886" y="4034472"/>
            <a:ext cx="335842" cy="419396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0013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7097250" y="420600"/>
            <a:ext cx="237600" cy="237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310025" y="4528050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8789150" y="1169125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549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1;p37">
            <a:extLst>
              <a:ext uri="{FF2B5EF4-FFF2-40B4-BE49-F238E27FC236}">
                <a16:creationId xmlns:a16="http://schemas.microsoft.com/office/drawing/2014/main" id="{664E0C07-17A0-483D-4A98-0263BB65546D}"/>
              </a:ext>
            </a:extLst>
          </p:cNvPr>
          <p:cNvSpPr/>
          <p:nvPr/>
        </p:nvSpPr>
        <p:spPr>
          <a:xfrm>
            <a:off x="1739662" y="1126751"/>
            <a:ext cx="5664675" cy="3395522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Code simple</a:t>
            </a:r>
            <a:endParaRPr dirty="0"/>
          </a:p>
        </p:txBody>
      </p:sp>
      <p:sp>
        <p:nvSpPr>
          <p:cNvPr id="7" name="Google Shape;351;p32">
            <a:extLst>
              <a:ext uri="{FF2B5EF4-FFF2-40B4-BE49-F238E27FC236}">
                <a16:creationId xmlns:a16="http://schemas.microsoft.com/office/drawing/2014/main" id="{78FEBF0A-1B10-8DCA-D8B4-C850D84D04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6732" y="4631299"/>
            <a:ext cx="7717800" cy="365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ctr">
              <a:buNone/>
            </a:pPr>
            <a:r>
              <a:rPr lang="fr-FR" sz="1100" dirty="0">
                <a:hlinkClick r:id="rId4"/>
              </a:rPr>
              <a:t>https://chat.openai.com/share/4fb25174-bc15-40bf-8372-151ea75764d8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75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/>
          <p:nvPr/>
        </p:nvSpPr>
        <p:spPr>
          <a:xfrm>
            <a:off x="6744900" y="2379500"/>
            <a:ext cx="1957800" cy="1957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  <a:reflection stA="24000" endPos="30000" dist="2571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34"/>
          <p:cNvGrpSpPr/>
          <p:nvPr/>
        </p:nvGrpSpPr>
        <p:grpSpPr>
          <a:xfrm>
            <a:off x="1395725" y="1022302"/>
            <a:ext cx="6352500" cy="2404784"/>
            <a:chOff x="1395725" y="862350"/>
            <a:chExt cx="6352500" cy="3418800"/>
          </a:xfrm>
        </p:grpSpPr>
        <p:sp>
          <p:nvSpPr>
            <p:cNvPr id="380" name="Google Shape;380;p34"/>
            <p:cNvSpPr/>
            <p:nvPr/>
          </p:nvSpPr>
          <p:spPr>
            <a:xfrm>
              <a:off x="1395725" y="862350"/>
              <a:ext cx="6352500" cy="3418800"/>
            </a:xfrm>
            <a:prstGeom prst="roundRect">
              <a:avLst>
                <a:gd name="adj" fmla="val 16983"/>
              </a:avLst>
            </a:prstGeom>
            <a:solidFill>
              <a:srgbClr val="0F1524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1511800" y="1027473"/>
              <a:ext cx="6120300" cy="3088500"/>
            </a:xfrm>
            <a:prstGeom prst="roundRect">
              <a:avLst>
                <a:gd name="adj" fmla="val 1564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19050" dir="5400000" algn="bl" rotWithShape="0">
                <a:schemeClr val="accent2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p34"/>
          <p:cNvSpPr txBox="1">
            <a:spLocks noGrp="1"/>
          </p:cNvSpPr>
          <p:nvPr>
            <p:ph type="title"/>
          </p:nvPr>
        </p:nvSpPr>
        <p:spPr>
          <a:xfrm>
            <a:off x="1811850" y="1388000"/>
            <a:ext cx="55230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384" name="Google Shape;384;p34"/>
          <p:cNvSpPr/>
          <p:nvPr/>
        </p:nvSpPr>
        <p:spPr>
          <a:xfrm>
            <a:off x="713100" y="539400"/>
            <a:ext cx="1081500" cy="10815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title" idx="2"/>
          </p:nvPr>
        </p:nvSpPr>
        <p:spPr>
          <a:xfrm>
            <a:off x="705164" y="760050"/>
            <a:ext cx="10974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86" name="Google Shape;386;p34"/>
          <p:cNvSpPr/>
          <p:nvPr/>
        </p:nvSpPr>
        <p:spPr>
          <a:xfrm>
            <a:off x="748438" y="2472380"/>
            <a:ext cx="1010837" cy="954689"/>
          </a:xfrm>
          <a:custGeom>
            <a:avLst/>
            <a:gdLst/>
            <a:ahLst/>
            <a:cxnLst/>
            <a:rect l="l" t="t" r="r" b="b"/>
            <a:pathLst>
              <a:path w="23314" h="22019" extrusionOk="0">
                <a:moveTo>
                  <a:pt x="9300" y="1306"/>
                </a:moveTo>
                <a:cubicBezTo>
                  <a:pt x="12241" y="1306"/>
                  <a:pt x="15182" y="2427"/>
                  <a:pt x="17420" y="4671"/>
                </a:cubicBezTo>
                <a:cubicBezTo>
                  <a:pt x="21753" y="9005"/>
                  <a:pt x="21908" y="15934"/>
                  <a:pt x="17872" y="20446"/>
                </a:cubicBezTo>
                <a:lnTo>
                  <a:pt x="1644" y="4218"/>
                </a:lnTo>
                <a:cubicBezTo>
                  <a:pt x="3820" y="2278"/>
                  <a:pt x="6560" y="1306"/>
                  <a:pt x="9300" y="1306"/>
                </a:cubicBezTo>
                <a:close/>
                <a:moveTo>
                  <a:pt x="9293" y="0"/>
                </a:moveTo>
                <a:cubicBezTo>
                  <a:pt x="6019" y="0"/>
                  <a:pt x="2745" y="1248"/>
                  <a:pt x="251" y="3742"/>
                </a:cubicBezTo>
                <a:cubicBezTo>
                  <a:pt x="1" y="4004"/>
                  <a:pt x="1" y="4421"/>
                  <a:pt x="251" y="4671"/>
                </a:cubicBezTo>
                <a:lnTo>
                  <a:pt x="17420" y="21828"/>
                </a:lnTo>
                <a:cubicBezTo>
                  <a:pt x="17562" y="21958"/>
                  <a:pt x="17717" y="22018"/>
                  <a:pt x="17884" y="22018"/>
                </a:cubicBezTo>
                <a:cubicBezTo>
                  <a:pt x="18051" y="22018"/>
                  <a:pt x="18217" y="21958"/>
                  <a:pt x="18336" y="21828"/>
                </a:cubicBezTo>
                <a:cubicBezTo>
                  <a:pt x="23313" y="16839"/>
                  <a:pt x="23313" y="8731"/>
                  <a:pt x="18336" y="3742"/>
                </a:cubicBezTo>
                <a:cubicBezTo>
                  <a:pt x="15842" y="1248"/>
                  <a:pt x="12568" y="0"/>
                  <a:pt x="92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429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4"/>
          <p:cNvSpPr/>
          <p:nvPr/>
        </p:nvSpPr>
        <p:spPr>
          <a:xfrm rot="-1865164">
            <a:off x="7993574" y="376770"/>
            <a:ext cx="550224" cy="916870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143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7900086" y="1757601"/>
            <a:ext cx="335848" cy="419404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4"/>
          <p:cNvSpPr/>
          <p:nvPr/>
        </p:nvSpPr>
        <p:spPr>
          <a:xfrm>
            <a:off x="563561" y="3605901"/>
            <a:ext cx="390185" cy="365000"/>
          </a:xfrm>
          <a:custGeom>
            <a:avLst/>
            <a:gdLst/>
            <a:ahLst/>
            <a:cxnLst/>
            <a:rect l="l" t="t" r="r" b="b"/>
            <a:pathLst>
              <a:path w="9133" h="8543" extrusionOk="0">
                <a:moveTo>
                  <a:pt x="7481" y="0"/>
                </a:moveTo>
                <a:cubicBezTo>
                  <a:pt x="7385" y="0"/>
                  <a:pt x="7286" y="21"/>
                  <a:pt x="7191" y="65"/>
                </a:cubicBezTo>
                <a:cubicBezTo>
                  <a:pt x="6858" y="220"/>
                  <a:pt x="6727" y="601"/>
                  <a:pt x="6894" y="934"/>
                </a:cubicBezTo>
                <a:cubicBezTo>
                  <a:pt x="7715" y="2613"/>
                  <a:pt x="7382" y="4637"/>
                  <a:pt x="6060" y="5959"/>
                </a:cubicBezTo>
                <a:cubicBezTo>
                  <a:pt x="5223" y="6803"/>
                  <a:pt x="4105" y="7247"/>
                  <a:pt x="2971" y="7247"/>
                </a:cubicBezTo>
                <a:cubicBezTo>
                  <a:pt x="2314" y="7247"/>
                  <a:pt x="1652" y="7098"/>
                  <a:pt x="1036" y="6792"/>
                </a:cubicBezTo>
                <a:cubicBezTo>
                  <a:pt x="945" y="6748"/>
                  <a:pt x="848" y="6727"/>
                  <a:pt x="754" y="6727"/>
                </a:cubicBezTo>
                <a:cubicBezTo>
                  <a:pt x="515" y="6727"/>
                  <a:pt x="286" y="6860"/>
                  <a:pt x="167" y="7090"/>
                </a:cubicBezTo>
                <a:cubicBezTo>
                  <a:pt x="0" y="7411"/>
                  <a:pt x="143" y="7792"/>
                  <a:pt x="464" y="7959"/>
                </a:cubicBezTo>
                <a:cubicBezTo>
                  <a:pt x="1250" y="8340"/>
                  <a:pt x="2119" y="8542"/>
                  <a:pt x="2965" y="8542"/>
                </a:cubicBezTo>
                <a:cubicBezTo>
                  <a:pt x="4429" y="8542"/>
                  <a:pt x="5882" y="7971"/>
                  <a:pt x="6977" y="6888"/>
                </a:cubicBezTo>
                <a:cubicBezTo>
                  <a:pt x="8692" y="5173"/>
                  <a:pt x="9132" y="2554"/>
                  <a:pt x="8049" y="363"/>
                </a:cubicBezTo>
                <a:cubicBezTo>
                  <a:pt x="7946" y="133"/>
                  <a:pt x="7722" y="0"/>
                  <a:pt x="74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4"/>
          <p:cNvSpPr/>
          <p:nvPr/>
        </p:nvSpPr>
        <p:spPr>
          <a:xfrm rot="-1836933">
            <a:off x="1278886" y="4034472"/>
            <a:ext cx="335842" cy="419396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0013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7097250" y="420600"/>
            <a:ext cx="237600" cy="237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310025" y="4528050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8789150" y="1169125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1;p37">
            <a:extLst>
              <a:ext uri="{FF2B5EF4-FFF2-40B4-BE49-F238E27FC236}">
                <a16:creationId xmlns:a16="http://schemas.microsoft.com/office/drawing/2014/main" id="{664E0C07-17A0-483D-4A98-0263BB65546D}"/>
              </a:ext>
            </a:extLst>
          </p:cNvPr>
          <p:cNvSpPr/>
          <p:nvPr/>
        </p:nvSpPr>
        <p:spPr>
          <a:xfrm>
            <a:off x="1511491" y="1126751"/>
            <a:ext cx="6121017" cy="3395522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32"/>
          <p:cNvSpPr txBox="1">
            <a:spLocks noGrp="1"/>
          </p:cNvSpPr>
          <p:nvPr>
            <p:ph type="body" idx="1"/>
          </p:nvPr>
        </p:nvSpPr>
        <p:spPr>
          <a:xfrm>
            <a:off x="676732" y="4631299"/>
            <a:ext cx="7717800" cy="365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hlinkClick r:id="rId4"/>
              </a:rPr>
              <a:t>https://superdupergc.itch.io/blackice</a:t>
            </a:r>
            <a:endParaRPr lang="fr-FR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Black Ice</a:t>
            </a:r>
            <a:endParaRPr dirty="0"/>
          </a:p>
        </p:txBody>
      </p:sp>
      <p:pic>
        <p:nvPicPr>
          <p:cNvPr id="8" name="Image 7" descr="Une image contenant capture d’écran, Appareils électroniques, Logiciel multimédia, Appareil de présentation&#10;&#10;Description générée automatiquement">
            <a:extLst>
              <a:ext uri="{FF2B5EF4-FFF2-40B4-BE49-F238E27FC236}">
                <a16:creationId xmlns:a16="http://schemas.microsoft.com/office/drawing/2014/main" id="{584CDF67-73E7-F5BE-31E9-8F834F956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92" y="1126751"/>
            <a:ext cx="6121016" cy="3395522"/>
          </a:xfrm>
          <a:prstGeom prst="roundRect">
            <a:avLst>
              <a:gd name="adj" fmla="val 12700"/>
            </a:avLst>
          </a:prstGeom>
        </p:spPr>
      </p:pic>
    </p:spTree>
    <p:extLst>
      <p:ext uri="{BB962C8B-B14F-4D97-AF65-F5344CB8AC3E}">
        <p14:creationId xmlns:p14="http://schemas.microsoft.com/office/powerpoint/2010/main" val="2938435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/>
          <p:nvPr/>
        </p:nvSpPr>
        <p:spPr>
          <a:xfrm>
            <a:off x="6744900" y="2379500"/>
            <a:ext cx="1957800" cy="1957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  <a:reflection stA="24000" endPos="30000" dist="2571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34"/>
          <p:cNvGrpSpPr/>
          <p:nvPr/>
        </p:nvGrpSpPr>
        <p:grpSpPr>
          <a:xfrm>
            <a:off x="1395725" y="1022302"/>
            <a:ext cx="6352500" cy="2404784"/>
            <a:chOff x="1395725" y="862350"/>
            <a:chExt cx="6352500" cy="3418800"/>
          </a:xfrm>
        </p:grpSpPr>
        <p:sp>
          <p:nvSpPr>
            <p:cNvPr id="380" name="Google Shape;380;p34"/>
            <p:cNvSpPr/>
            <p:nvPr/>
          </p:nvSpPr>
          <p:spPr>
            <a:xfrm>
              <a:off x="1395725" y="862350"/>
              <a:ext cx="6352500" cy="3418800"/>
            </a:xfrm>
            <a:prstGeom prst="roundRect">
              <a:avLst>
                <a:gd name="adj" fmla="val 16983"/>
              </a:avLst>
            </a:prstGeom>
            <a:solidFill>
              <a:srgbClr val="0F1524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1511800" y="1027473"/>
              <a:ext cx="6120300" cy="3088500"/>
            </a:xfrm>
            <a:prstGeom prst="roundRect">
              <a:avLst>
                <a:gd name="adj" fmla="val 1564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19050" dir="5400000" algn="bl" rotWithShape="0">
                <a:schemeClr val="accent2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p34"/>
          <p:cNvSpPr txBox="1">
            <a:spLocks noGrp="1"/>
          </p:cNvSpPr>
          <p:nvPr>
            <p:ph type="title"/>
          </p:nvPr>
        </p:nvSpPr>
        <p:spPr>
          <a:xfrm>
            <a:off x="1811850" y="1388000"/>
            <a:ext cx="55230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Entrainement</a:t>
            </a:r>
            <a:endParaRPr dirty="0"/>
          </a:p>
        </p:txBody>
      </p:sp>
      <p:sp>
        <p:nvSpPr>
          <p:cNvPr id="384" name="Google Shape;384;p34"/>
          <p:cNvSpPr/>
          <p:nvPr/>
        </p:nvSpPr>
        <p:spPr>
          <a:xfrm>
            <a:off x="713100" y="539400"/>
            <a:ext cx="1081500" cy="10815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34"/>
          <p:cNvSpPr txBox="1">
            <a:spLocks noGrp="1"/>
          </p:cNvSpPr>
          <p:nvPr>
            <p:ph type="title" idx="2"/>
          </p:nvPr>
        </p:nvSpPr>
        <p:spPr>
          <a:xfrm>
            <a:off x="705164" y="760050"/>
            <a:ext cx="10974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86" name="Google Shape;386;p34"/>
          <p:cNvSpPr/>
          <p:nvPr/>
        </p:nvSpPr>
        <p:spPr>
          <a:xfrm>
            <a:off x="748438" y="2472380"/>
            <a:ext cx="1010837" cy="954689"/>
          </a:xfrm>
          <a:custGeom>
            <a:avLst/>
            <a:gdLst/>
            <a:ahLst/>
            <a:cxnLst/>
            <a:rect l="l" t="t" r="r" b="b"/>
            <a:pathLst>
              <a:path w="23314" h="22019" extrusionOk="0">
                <a:moveTo>
                  <a:pt x="9300" y="1306"/>
                </a:moveTo>
                <a:cubicBezTo>
                  <a:pt x="12241" y="1306"/>
                  <a:pt x="15182" y="2427"/>
                  <a:pt x="17420" y="4671"/>
                </a:cubicBezTo>
                <a:cubicBezTo>
                  <a:pt x="21753" y="9005"/>
                  <a:pt x="21908" y="15934"/>
                  <a:pt x="17872" y="20446"/>
                </a:cubicBezTo>
                <a:lnTo>
                  <a:pt x="1644" y="4218"/>
                </a:lnTo>
                <a:cubicBezTo>
                  <a:pt x="3820" y="2278"/>
                  <a:pt x="6560" y="1306"/>
                  <a:pt x="9300" y="1306"/>
                </a:cubicBezTo>
                <a:close/>
                <a:moveTo>
                  <a:pt x="9293" y="0"/>
                </a:moveTo>
                <a:cubicBezTo>
                  <a:pt x="6019" y="0"/>
                  <a:pt x="2745" y="1248"/>
                  <a:pt x="251" y="3742"/>
                </a:cubicBezTo>
                <a:cubicBezTo>
                  <a:pt x="1" y="4004"/>
                  <a:pt x="1" y="4421"/>
                  <a:pt x="251" y="4671"/>
                </a:cubicBezTo>
                <a:lnTo>
                  <a:pt x="17420" y="21828"/>
                </a:lnTo>
                <a:cubicBezTo>
                  <a:pt x="17562" y="21958"/>
                  <a:pt x="17717" y="22018"/>
                  <a:pt x="17884" y="22018"/>
                </a:cubicBezTo>
                <a:cubicBezTo>
                  <a:pt x="18051" y="22018"/>
                  <a:pt x="18217" y="21958"/>
                  <a:pt x="18336" y="21828"/>
                </a:cubicBezTo>
                <a:cubicBezTo>
                  <a:pt x="23313" y="16839"/>
                  <a:pt x="23313" y="8731"/>
                  <a:pt x="18336" y="3742"/>
                </a:cubicBezTo>
                <a:cubicBezTo>
                  <a:pt x="15842" y="1248"/>
                  <a:pt x="12568" y="0"/>
                  <a:pt x="92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429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4"/>
          <p:cNvSpPr/>
          <p:nvPr/>
        </p:nvSpPr>
        <p:spPr>
          <a:xfrm rot="-1865164">
            <a:off x="7993574" y="376770"/>
            <a:ext cx="550224" cy="916870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143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7900086" y="1757601"/>
            <a:ext cx="335848" cy="419404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4"/>
          <p:cNvSpPr/>
          <p:nvPr/>
        </p:nvSpPr>
        <p:spPr>
          <a:xfrm>
            <a:off x="563561" y="3605901"/>
            <a:ext cx="390185" cy="365000"/>
          </a:xfrm>
          <a:custGeom>
            <a:avLst/>
            <a:gdLst/>
            <a:ahLst/>
            <a:cxnLst/>
            <a:rect l="l" t="t" r="r" b="b"/>
            <a:pathLst>
              <a:path w="9133" h="8543" extrusionOk="0">
                <a:moveTo>
                  <a:pt x="7481" y="0"/>
                </a:moveTo>
                <a:cubicBezTo>
                  <a:pt x="7385" y="0"/>
                  <a:pt x="7286" y="21"/>
                  <a:pt x="7191" y="65"/>
                </a:cubicBezTo>
                <a:cubicBezTo>
                  <a:pt x="6858" y="220"/>
                  <a:pt x="6727" y="601"/>
                  <a:pt x="6894" y="934"/>
                </a:cubicBezTo>
                <a:cubicBezTo>
                  <a:pt x="7715" y="2613"/>
                  <a:pt x="7382" y="4637"/>
                  <a:pt x="6060" y="5959"/>
                </a:cubicBezTo>
                <a:cubicBezTo>
                  <a:pt x="5223" y="6803"/>
                  <a:pt x="4105" y="7247"/>
                  <a:pt x="2971" y="7247"/>
                </a:cubicBezTo>
                <a:cubicBezTo>
                  <a:pt x="2314" y="7247"/>
                  <a:pt x="1652" y="7098"/>
                  <a:pt x="1036" y="6792"/>
                </a:cubicBezTo>
                <a:cubicBezTo>
                  <a:pt x="945" y="6748"/>
                  <a:pt x="848" y="6727"/>
                  <a:pt x="754" y="6727"/>
                </a:cubicBezTo>
                <a:cubicBezTo>
                  <a:pt x="515" y="6727"/>
                  <a:pt x="286" y="6860"/>
                  <a:pt x="167" y="7090"/>
                </a:cubicBezTo>
                <a:cubicBezTo>
                  <a:pt x="0" y="7411"/>
                  <a:pt x="143" y="7792"/>
                  <a:pt x="464" y="7959"/>
                </a:cubicBezTo>
                <a:cubicBezTo>
                  <a:pt x="1250" y="8340"/>
                  <a:pt x="2119" y="8542"/>
                  <a:pt x="2965" y="8542"/>
                </a:cubicBezTo>
                <a:cubicBezTo>
                  <a:pt x="4429" y="8542"/>
                  <a:pt x="5882" y="7971"/>
                  <a:pt x="6977" y="6888"/>
                </a:cubicBezTo>
                <a:cubicBezTo>
                  <a:pt x="8692" y="5173"/>
                  <a:pt x="9132" y="2554"/>
                  <a:pt x="8049" y="363"/>
                </a:cubicBezTo>
                <a:cubicBezTo>
                  <a:pt x="7946" y="133"/>
                  <a:pt x="7722" y="0"/>
                  <a:pt x="74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4"/>
          <p:cNvSpPr/>
          <p:nvPr/>
        </p:nvSpPr>
        <p:spPr>
          <a:xfrm rot="-1836933">
            <a:off x="1278886" y="4034472"/>
            <a:ext cx="335842" cy="419396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0013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7097250" y="420600"/>
            <a:ext cx="237600" cy="237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310025" y="4528050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8789150" y="1169125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256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41;p37">
            <a:extLst>
              <a:ext uri="{FF2B5EF4-FFF2-40B4-BE49-F238E27FC236}">
                <a16:creationId xmlns:a16="http://schemas.microsoft.com/office/drawing/2014/main" id="{42EFFD22-9F43-1558-3FA1-D58D8FFA3757}"/>
              </a:ext>
            </a:extLst>
          </p:cNvPr>
          <p:cNvSpPr/>
          <p:nvPr/>
        </p:nvSpPr>
        <p:spPr>
          <a:xfrm>
            <a:off x="1714500" y="1103530"/>
            <a:ext cx="5715000" cy="3406125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XONOTIC</a:t>
            </a: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A56DA175-825F-4053-7F1F-4EDE90DE51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6732" y="4631299"/>
            <a:ext cx="7717800" cy="365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hlinkClick r:id="rId4"/>
              </a:rPr>
              <a:t>https://xonotic.org/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74266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41;p37">
            <a:extLst>
              <a:ext uri="{FF2B5EF4-FFF2-40B4-BE49-F238E27FC236}">
                <a16:creationId xmlns:a16="http://schemas.microsoft.com/office/drawing/2014/main" id="{42EFFD22-9F43-1558-3FA1-D58D8FFA3757}"/>
              </a:ext>
            </a:extLst>
          </p:cNvPr>
          <p:cNvSpPr/>
          <p:nvPr/>
        </p:nvSpPr>
        <p:spPr>
          <a:xfrm>
            <a:off x="1714500" y="1103530"/>
            <a:ext cx="5715000" cy="3406125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Pwn</a:t>
            </a:r>
            <a:r>
              <a:rPr lang="en" dirty="0"/>
              <a:t> Adventure 3</a:t>
            </a: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A56DA175-825F-4053-7F1F-4EDE90DE51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6732" y="4631299"/>
            <a:ext cx="7717800" cy="365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hlinkClick r:id="rId4"/>
              </a:rPr>
              <a:t>https://www.pwnadventure.com/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94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41;p37">
            <a:extLst>
              <a:ext uri="{FF2B5EF4-FFF2-40B4-BE49-F238E27FC236}">
                <a16:creationId xmlns:a16="http://schemas.microsoft.com/office/drawing/2014/main" id="{42EFFD22-9F43-1558-3FA1-D58D8FFA3757}"/>
              </a:ext>
            </a:extLst>
          </p:cNvPr>
          <p:cNvSpPr/>
          <p:nvPr/>
        </p:nvSpPr>
        <p:spPr>
          <a:xfrm>
            <a:off x="1714500" y="1103530"/>
            <a:ext cx="5715000" cy="3406125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Etc</a:t>
            </a:r>
            <a:r>
              <a:rPr lang="en" dirty="0"/>
              <a:t>…</a:t>
            </a:r>
            <a:endParaRPr dirty="0"/>
          </a:p>
        </p:txBody>
      </p:sp>
      <p:sp>
        <p:nvSpPr>
          <p:cNvPr id="2" name="Google Shape;351;p32">
            <a:extLst>
              <a:ext uri="{FF2B5EF4-FFF2-40B4-BE49-F238E27FC236}">
                <a16:creationId xmlns:a16="http://schemas.microsoft.com/office/drawing/2014/main" id="{A56DA175-825F-4053-7F1F-4EDE90DE51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6732" y="4631299"/>
            <a:ext cx="7717800" cy="365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hlinkClick r:id="rId4"/>
              </a:rPr>
              <a:t>https://github.com/dsasmblr/game-hacking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015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Damn Vulnerable Game Adventure</a:t>
            </a:r>
            <a:endParaRPr dirty="0"/>
          </a:p>
        </p:txBody>
      </p:sp>
      <p:sp>
        <p:nvSpPr>
          <p:cNvPr id="6" name="Google Shape;441;p37">
            <a:extLst>
              <a:ext uri="{FF2B5EF4-FFF2-40B4-BE49-F238E27FC236}">
                <a16:creationId xmlns:a16="http://schemas.microsoft.com/office/drawing/2014/main" id="{42EFFD22-9F43-1558-3FA1-D58D8FFA3757}"/>
              </a:ext>
            </a:extLst>
          </p:cNvPr>
          <p:cNvSpPr/>
          <p:nvPr/>
        </p:nvSpPr>
        <p:spPr>
          <a:xfrm>
            <a:off x="2306011" y="1176266"/>
            <a:ext cx="4531977" cy="3522209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319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64"/>
          <p:cNvGrpSpPr/>
          <p:nvPr/>
        </p:nvGrpSpPr>
        <p:grpSpPr>
          <a:xfrm>
            <a:off x="1395725" y="765170"/>
            <a:ext cx="6352500" cy="2865296"/>
            <a:chOff x="1395725" y="862350"/>
            <a:chExt cx="6352500" cy="3418800"/>
          </a:xfrm>
        </p:grpSpPr>
        <p:sp>
          <p:nvSpPr>
            <p:cNvPr id="1247" name="Google Shape;1247;p64"/>
            <p:cNvSpPr/>
            <p:nvPr/>
          </p:nvSpPr>
          <p:spPr>
            <a:xfrm>
              <a:off x="1395725" y="862350"/>
              <a:ext cx="6352500" cy="3418800"/>
            </a:xfrm>
            <a:prstGeom prst="roundRect">
              <a:avLst>
                <a:gd name="adj" fmla="val 16983"/>
              </a:avLst>
            </a:prstGeom>
            <a:solidFill>
              <a:srgbClr val="0F1524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4"/>
            <p:cNvSpPr/>
            <p:nvPr/>
          </p:nvSpPr>
          <p:spPr>
            <a:xfrm>
              <a:off x="1537950" y="1027461"/>
              <a:ext cx="6067800" cy="3088500"/>
            </a:xfrm>
            <a:prstGeom prst="roundRect">
              <a:avLst>
                <a:gd name="adj" fmla="val 1564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19050" dir="5400000" algn="bl" rotWithShape="0">
                <a:schemeClr val="accent2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9" name="Google Shape;1249;p64"/>
          <p:cNvSpPr txBox="1">
            <a:spLocks noGrp="1"/>
          </p:cNvSpPr>
          <p:nvPr>
            <p:ph type="title"/>
          </p:nvPr>
        </p:nvSpPr>
        <p:spPr>
          <a:xfrm>
            <a:off x="1739425" y="978625"/>
            <a:ext cx="5665200" cy="11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50" name="Google Shape;1250;p64"/>
          <p:cNvSpPr txBox="1"/>
          <p:nvPr/>
        </p:nvSpPr>
        <p:spPr>
          <a:xfrm>
            <a:off x="2551500" y="1939500"/>
            <a:ext cx="4041000" cy="1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Des questions ?</a:t>
            </a:r>
            <a:endParaRPr sz="1600"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y.onoditbiot@attineos-cyber.com</a:t>
            </a:r>
            <a:endParaRPr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ttineos-cyber.com</a:t>
            </a:r>
            <a:endParaRPr sz="1600"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261" name="Google Shape;1261;p64"/>
          <p:cNvSpPr/>
          <p:nvPr/>
        </p:nvSpPr>
        <p:spPr>
          <a:xfrm rot="6189828">
            <a:off x="7212018" y="965546"/>
            <a:ext cx="364663" cy="341808"/>
          </a:xfrm>
          <a:custGeom>
            <a:avLst/>
            <a:gdLst/>
            <a:ahLst/>
            <a:cxnLst/>
            <a:rect l="l" t="t" r="r" b="b"/>
            <a:pathLst>
              <a:path w="9121" h="8550" extrusionOk="0">
                <a:moveTo>
                  <a:pt x="1655" y="0"/>
                </a:moveTo>
                <a:cubicBezTo>
                  <a:pt x="1420" y="0"/>
                  <a:pt x="1190" y="135"/>
                  <a:pt x="1072" y="370"/>
                </a:cubicBezTo>
                <a:cubicBezTo>
                  <a:pt x="1" y="2561"/>
                  <a:pt x="441" y="5180"/>
                  <a:pt x="2144" y="6883"/>
                </a:cubicBezTo>
                <a:cubicBezTo>
                  <a:pt x="3239" y="7990"/>
                  <a:pt x="4680" y="8550"/>
                  <a:pt x="6156" y="8550"/>
                </a:cubicBezTo>
                <a:cubicBezTo>
                  <a:pt x="7013" y="8550"/>
                  <a:pt x="7859" y="8359"/>
                  <a:pt x="8668" y="7954"/>
                </a:cubicBezTo>
                <a:cubicBezTo>
                  <a:pt x="8990" y="7811"/>
                  <a:pt x="9121" y="7418"/>
                  <a:pt x="8966" y="7097"/>
                </a:cubicBezTo>
                <a:cubicBezTo>
                  <a:pt x="8857" y="6862"/>
                  <a:pt x="8634" y="6727"/>
                  <a:pt x="8396" y="6727"/>
                </a:cubicBezTo>
                <a:cubicBezTo>
                  <a:pt x="8297" y="6727"/>
                  <a:pt x="8195" y="6750"/>
                  <a:pt x="8097" y="6799"/>
                </a:cubicBezTo>
                <a:cubicBezTo>
                  <a:pt x="7483" y="7099"/>
                  <a:pt x="6824" y="7245"/>
                  <a:pt x="6170" y="7245"/>
                </a:cubicBezTo>
                <a:cubicBezTo>
                  <a:pt x="5033" y="7245"/>
                  <a:pt x="3911" y="6805"/>
                  <a:pt x="3072" y="5966"/>
                </a:cubicBezTo>
                <a:cubicBezTo>
                  <a:pt x="1751" y="4644"/>
                  <a:pt x="1405" y="2620"/>
                  <a:pt x="2239" y="930"/>
                </a:cubicBezTo>
                <a:cubicBezTo>
                  <a:pt x="2394" y="620"/>
                  <a:pt x="2263" y="239"/>
                  <a:pt x="1941" y="72"/>
                </a:cubicBezTo>
                <a:cubicBezTo>
                  <a:pt x="1850" y="23"/>
                  <a:pt x="1752" y="0"/>
                  <a:pt x="16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481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8"/>
          <p:cNvSpPr/>
          <p:nvPr/>
        </p:nvSpPr>
        <p:spPr>
          <a:xfrm>
            <a:off x="2925450" y="3661488"/>
            <a:ext cx="3311700" cy="572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  <a:effectLst>
            <a:outerShdw blurRad="142875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649" name="Google Shape;649;p48"/>
          <p:cNvSpPr txBox="1">
            <a:spLocks noGrp="1"/>
          </p:cNvSpPr>
          <p:nvPr>
            <p:ph type="subTitle" idx="1"/>
          </p:nvPr>
        </p:nvSpPr>
        <p:spPr>
          <a:xfrm>
            <a:off x="2336250" y="1669079"/>
            <a:ext cx="44715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Game Hacking, </a:t>
            </a:r>
            <a:r>
              <a:rPr lang="en" dirty="0" err="1"/>
              <a:t>c’est</a:t>
            </a:r>
            <a:r>
              <a:rPr lang="en" dirty="0"/>
              <a:t> </a:t>
            </a:r>
            <a:r>
              <a:rPr lang="en" dirty="0" err="1"/>
              <a:t>comprendre</a:t>
            </a:r>
            <a:r>
              <a:rPr lang="en" dirty="0"/>
              <a:t> et </a:t>
            </a:r>
            <a:r>
              <a:rPr lang="en" dirty="0" err="1"/>
              <a:t>détourner</a:t>
            </a:r>
            <a:r>
              <a:rPr lang="en" dirty="0"/>
              <a:t> le </a:t>
            </a:r>
            <a:r>
              <a:rPr lang="en" dirty="0" err="1"/>
              <a:t>fonctionnement</a:t>
            </a:r>
            <a:r>
              <a:rPr lang="en" dirty="0"/>
              <a:t> d’un jeu </a:t>
            </a:r>
            <a:r>
              <a:rPr lang="en" dirty="0" err="1"/>
              <a:t>vidéo</a:t>
            </a:r>
            <a:endParaRPr dirty="0"/>
          </a:p>
        </p:txBody>
      </p:sp>
      <p:sp>
        <p:nvSpPr>
          <p:cNvPr id="650" name="Google Shape;650;p48"/>
          <p:cNvSpPr txBox="1">
            <a:spLocks noGrp="1"/>
          </p:cNvSpPr>
          <p:nvPr>
            <p:ph type="title"/>
          </p:nvPr>
        </p:nvSpPr>
        <p:spPr>
          <a:xfrm>
            <a:off x="3104400" y="3738588"/>
            <a:ext cx="2935200" cy="4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Game Hacking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686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Usages</a:t>
            </a:r>
            <a:endParaRPr dirty="0"/>
          </a:p>
        </p:txBody>
      </p:sp>
      <p:sp>
        <p:nvSpPr>
          <p:cNvPr id="27" name="Google Shape;441;p37">
            <a:extLst>
              <a:ext uri="{FF2B5EF4-FFF2-40B4-BE49-F238E27FC236}">
                <a16:creationId xmlns:a16="http://schemas.microsoft.com/office/drawing/2014/main" id="{64A890F9-AD60-6C8D-6E9D-F2AF3340243A}"/>
              </a:ext>
            </a:extLst>
          </p:cNvPr>
          <p:cNvSpPr/>
          <p:nvPr/>
        </p:nvSpPr>
        <p:spPr>
          <a:xfrm>
            <a:off x="4389120" y="1557710"/>
            <a:ext cx="4462588" cy="2598179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573;p43">
            <a:extLst>
              <a:ext uri="{FF2B5EF4-FFF2-40B4-BE49-F238E27FC236}">
                <a16:creationId xmlns:a16="http://schemas.microsoft.com/office/drawing/2014/main" id="{13BF29BF-B128-FC04-8859-9BC209E7F9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5425" y="1557710"/>
            <a:ext cx="23592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Cheats</a:t>
            </a:r>
            <a:endParaRPr dirty="0"/>
          </a:p>
        </p:txBody>
      </p:sp>
      <p:sp>
        <p:nvSpPr>
          <p:cNvPr id="31" name="Google Shape;574;p43">
            <a:extLst>
              <a:ext uri="{FF2B5EF4-FFF2-40B4-BE49-F238E27FC236}">
                <a16:creationId xmlns:a16="http://schemas.microsoft.com/office/drawing/2014/main" id="{96F37F2C-C492-BCB3-B6E1-B3552B79631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585425" y="1972800"/>
            <a:ext cx="3681775" cy="2456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/>
              <a:t>Création</a:t>
            </a:r>
            <a:r>
              <a:rPr lang="en" dirty="0"/>
              <a:t> </a:t>
            </a:r>
            <a:r>
              <a:rPr lang="en" dirty="0" err="1"/>
              <a:t>d’outils</a:t>
            </a:r>
            <a:r>
              <a:rPr lang="en" dirty="0"/>
              <a:t> de </a:t>
            </a:r>
            <a:r>
              <a:rPr lang="en" dirty="0" err="1"/>
              <a:t>triche</a:t>
            </a:r>
            <a:r>
              <a:rPr lang="en" dirty="0"/>
              <a:t>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- </a:t>
            </a:r>
            <a:r>
              <a:rPr lang="en" dirty="0" err="1"/>
              <a:t>Aimbot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- Wallhack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- </a:t>
            </a:r>
            <a:r>
              <a:rPr lang="en" dirty="0" err="1"/>
              <a:t>Invicibilité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- Munitions </a:t>
            </a:r>
            <a:r>
              <a:rPr lang="en" dirty="0" err="1"/>
              <a:t>illimitées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- Argent </a:t>
            </a:r>
            <a:r>
              <a:rPr lang="en" dirty="0" err="1"/>
              <a:t>illimité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18014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Usages</a:t>
            </a:r>
            <a:endParaRPr dirty="0"/>
          </a:p>
        </p:txBody>
      </p:sp>
      <p:sp>
        <p:nvSpPr>
          <p:cNvPr id="27" name="Google Shape;441;p37">
            <a:extLst>
              <a:ext uri="{FF2B5EF4-FFF2-40B4-BE49-F238E27FC236}">
                <a16:creationId xmlns:a16="http://schemas.microsoft.com/office/drawing/2014/main" id="{64A890F9-AD60-6C8D-6E9D-F2AF3340243A}"/>
              </a:ext>
            </a:extLst>
          </p:cNvPr>
          <p:cNvSpPr/>
          <p:nvPr/>
        </p:nvSpPr>
        <p:spPr>
          <a:xfrm>
            <a:off x="479600" y="1223195"/>
            <a:ext cx="5768800" cy="3174794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573;p43">
            <a:extLst>
              <a:ext uri="{FF2B5EF4-FFF2-40B4-BE49-F238E27FC236}">
                <a16:creationId xmlns:a16="http://schemas.microsoft.com/office/drawing/2014/main" id="{13BF29BF-B128-FC04-8859-9BC209E7F9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78252" y="2364205"/>
            <a:ext cx="2359200" cy="415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Bots</a:t>
            </a:r>
            <a:endParaRPr dirty="0"/>
          </a:p>
        </p:txBody>
      </p:sp>
      <p:sp>
        <p:nvSpPr>
          <p:cNvPr id="31" name="Google Shape;574;p43">
            <a:extLst>
              <a:ext uri="{FF2B5EF4-FFF2-40B4-BE49-F238E27FC236}">
                <a16:creationId xmlns:a16="http://schemas.microsoft.com/office/drawing/2014/main" id="{96F37F2C-C492-BCB3-B6E1-B3552B79631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6478252" y="2779295"/>
            <a:ext cx="3681775" cy="415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/>
              <a:t>Automatisation</a:t>
            </a:r>
            <a:r>
              <a:rPr lang="en" dirty="0"/>
              <a:t> de t</a:t>
            </a:r>
            <a:r>
              <a:rPr lang="fr-FR" dirty="0" err="1"/>
              <a:t>â</a:t>
            </a:r>
            <a:r>
              <a:rPr lang="en" dirty="0" err="1"/>
              <a:t>ches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32312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Usages</a:t>
            </a:r>
            <a:endParaRPr dirty="0"/>
          </a:p>
        </p:txBody>
      </p:sp>
      <p:sp>
        <p:nvSpPr>
          <p:cNvPr id="27" name="Google Shape;441;p37">
            <a:extLst>
              <a:ext uri="{FF2B5EF4-FFF2-40B4-BE49-F238E27FC236}">
                <a16:creationId xmlns:a16="http://schemas.microsoft.com/office/drawing/2014/main" id="{64A890F9-AD60-6C8D-6E9D-F2AF3340243A}"/>
              </a:ext>
            </a:extLst>
          </p:cNvPr>
          <p:cNvSpPr/>
          <p:nvPr/>
        </p:nvSpPr>
        <p:spPr>
          <a:xfrm>
            <a:off x="3271520" y="1557710"/>
            <a:ext cx="5580188" cy="3237810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573;p43">
            <a:extLst>
              <a:ext uri="{FF2B5EF4-FFF2-40B4-BE49-F238E27FC236}">
                <a16:creationId xmlns:a16="http://schemas.microsoft.com/office/drawing/2014/main" id="{13BF29BF-B128-FC04-8859-9BC209E7F9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5425" y="1557710"/>
            <a:ext cx="23592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Mods</a:t>
            </a:r>
            <a:endParaRPr dirty="0"/>
          </a:p>
        </p:txBody>
      </p:sp>
      <p:sp>
        <p:nvSpPr>
          <p:cNvPr id="31" name="Google Shape;574;p43">
            <a:extLst>
              <a:ext uri="{FF2B5EF4-FFF2-40B4-BE49-F238E27FC236}">
                <a16:creationId xmlns:a16="http://schemas.microsoft.com/office/drawing/2014/main" id="{96F37F2C-C492-BCB3-B6E1-B3552B79631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585425" y="1972800"/>
            <a:ext cx="3681775" cy="2456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– </a:t>
            </a:r>
            <a:r>
              <a:rPr lang="en" dirty="0" err="1"/>
              <a:t>Ajout</a:t>
            </a:r>
            <a:r>
              <a:rPr lang="en" dirty="0"/>
              <a:t> de </a:t>
            </a:r>
            <a:r>
              <a:rPr lang="en" dirty="0" err="1"/>
              <a:t>contenu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– </a:t>
            </a:r>
            <a:r>
              <a:rPr lang="en" dirty="0" err="1"/>
              <a:t>Optimisation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– </a:t>
            </a:r>
            <a:r>
              <a:rPr lang="en" dirty="0" err="1"/>
              <a:t>Accessibilité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– Modification de </a:t>
            </a:r>
            <a:r>
              <a:rPr lang="en" dirty="0" err="1"/>
              <a:t>l’UX</a:t>
            </a:r>
            <a:r>
              <a:rPr lang="e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700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Usages</a:t>
            </a:r>
            <a:endParaRPr dirty="0"/>
          </a:p>
        </p:txBody>
      </p:sp>
      <p:sp>
        <p:nvSpPr>
          <p:cNvPr id="27" name="Google Shape;441;p37">
            <a:extLst>
              <a:ext uri="{FF2B5EF4-FFF2-40B4-BE49-F238E27FC236}">
                <a16:creationId xmlns:a16="http://schemas.microsoft.com/office/drawing/2014/main" id="{64A890F9-AD60-6C8D-6E9D-F2AF3340243A}"/>
              </a:ext>
            </a:extLst>
          </p:cNvPr>
          <p:cNvSpPr/>
          <p:nvPr/>
        </p:nvSpPr>
        <p:spPr>
          <a:xfrm>
            <a:off x="181629" y="1267858"/>
            <a:ext cx="4696422" cy="2564866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573;p43">
            <a:extLst>
              <a:ext uri="{FF2B5EF4-FFF2-40B4-BE49-F238E27FC236}">
                <a16:creationId xmlns:a16="http://schemas.microsoft.com/office/drawing/2014/main" id="{13BF29BF-B128-FC04-8859-9BC209E7F9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90160" y="1425469"/>
            <a:ext cx="4053840" cy="415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/>
              <a:t>Compatibilité</a:t>
            </a:r>
            <a:r>
              <a:rPr lang="en" dirty="0"/>
              <a:t> &amp; </a:t>
            </a:r>
            <a:r>
              <a:rPr lang="en" dirty="0" err="1"/>
              <a:t>Portabilité</a:t>
            </a:r>
            <a:endParaRPr dirty="0"/>
          </a:p>
        </p:txBody>
      </p:sp>
      <p:sp>
        <p:nvSpPr>
          <p:cNvPr id="31" name="Google Shape;574;p43">
            <a:extLst>
              <a:ext uri="{FF2B5EF4-FFF2-40B4-BE49-F238E27FC236}">
                <a16:creationId xmlns:a16="http://schemas.microsoft.com/office/drawing/2014/main" id="{96F37F2C-C492-BCB3-B6E1-B3552B79631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5090160" y="1840558"/>
            <a:ext cx="3872211" cy="2564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-  Portabilité vers des équipements modernes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- Préservation de supports fragiles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- Création de serveurs alternatifs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5726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/>
          <p:nvPr/>
        </p:nvSpPr>
        <p:spPr>
          <a:xfrm>
            <a:off x="6744900" y="2379500"/>
            <a:ext cx="1957800" cy="1957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  <a:reflection stA="24000" endPos="30000" dist="2571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34"/>
          <p:cNvGrpSpPr/>
          <p:nvPr/>
        </p:nvGrpSpPr>
        <p:grpSpPr>
          <a:xfrm>
            <a:off x="1395725" y="1022302"/>
            <a:ext cx="6352500" cy="2404784"/>
            <a:chOff x="1395725" y="862350"/>
            <a:chExt cx="6352500" cy="3418800"/>
          </a:xfrm>
        </p:grpSpPr>
        <p:sp>
          <p:nvSpPr>
            <p:cNvPr id="380" name="Google Shape;380;p34"/>
            <p:cNvSpPr/>
            <p:nvPr/>
          </p:nvSpPr>
          <p:spPr>
            <a:xfrm>
              <a:off x="1395725" y="862350"/>
              <a:ext cx="6352500" cy="3418800"/>
            </a:xfrm>
            <a:prstGeom prst="roundRect">
              <a:avLst>
                <a:gd name="adj" fmla="val 16983"/>
              </a:avLst>
            </a:prstGeom>
            <a:solidFill>
              <a:srgbClr val="0F1524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1511800" y="1027473"/>
              <a:ext cx="6120300" cy="3088500"/>
            </a:xfrm>
            <a:prstGeom prst="roundRect">
              <a:avLst>
                <a:gd name="adj" fmla="val 1564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19050" dir="5400000" algn="bl" rotWithShape="0">
                <a:schemeClr val="accent2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p34"/>
          <p:cNvSpPr txBox="1">
            <a:spLocks noGrp="1"/>
          </p:cNvSpPr>
          <p:nvPr>
            <p:ph type="title"/>
          </p:nvPr>
        </p:nvSpPr>
        <p:spPr>
          <a:xfrm>
            <a:off x="1811850" y="1388000"/>
            <a:ext cx="55230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</a:t>
            </a:r>
            <a:endParaRPr dirty="0"/>
          </a:p>
        </p:txBody>
      </p:sp>
      <p:sp>
        <p:nvSpPr>
          <p:cNvPr id="384" name="Google Shape;384;p34"/>
          <p:cNvSpPr/>
          <p:nvPr/>
        </p:nvSpPr>
        <p:spPr>
          <a:xfrm>
            <a:off x="713100" y="539400"/>
            <a:ext cx="1081500" cy="10815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28588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34"/>
          <p:cNvSpPr txBox="1">
            <a:spLocks noGrp="1"/>
          </p:cNvSpPr>
          <p:nvPr>
            <p:ph type="title" idx="2"/>
          </p:nvPr>
        </p:nvSpPr>
        <p:spPr>
          <a:xfrm>
            <a:off x="705164" y="760050"/>
            <a:ext cx="10974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86" name="Google Shape;386;p34"/>
          <p:cNvSpPr/>
          <p:nvPr/>
        </p:nvSpPr>
        <p:spPr>
          <a:xfrm>
            <a:off x="748438" y="2472380"/>
            <a:ext cx="1010837" cy="954689"/>
          </a:xfrm>
          <a:custGeom>
            <a:avLst/>
            <a:gdLst/>
            <a:ahLst/>
            <a:cxnLst/>
            <a:rect l="l" t="t" r="r" b="b"/>
            <a:pathLst>
              <a:path w="23314" h="22019" extrusionOk="0">
                <a:moveTo>
                  <a:pt x="9300" y="1306"/>
                </a:moveTo>
                <a:cubicBezTo>
                  <a:pt x="12241" y="1306"/>
                  <a:pt x="15182" y="2427"/>
                  <a:pt x="17420" y="4671"/>
                </a:cubicBezTo>
                <a:cubicBezTo>
                  <a:pt x="21753" y="9005"/>
                  <a:pt x="21908" y="15934"/>
                  <a:pt x="17872" y="20446"/>
                </a:cubicBezTo>
                <a:lnTo>
                  <a:pt x="1644" y="4218"/>
                </a:lnTo>
                <a:cubicBezTo>
                  <a:pt x="3820" y="2278"/>
                  <a:pt x="6560" y="1306"/>
                  <a:pt x="9300" y="1306"/>
                </a:cubicBezTo>
                <a:close/>
                <a:moveTo>
                  <a:pt x="9293" y="0"/>
                </a:moveTo>
                <a:cubicBezTo>
                  <a:pt x="6019" y="0"/>
                  <a:pt x="2745" y="1248"/>
                  <a:pt x="251" y="3742"/>
                </a:cubicBezTo>
                <a:cubicBezTo>
                  <a:pt x="1" y="4004"/>
                  <a:pt x="1" y="4421"/>
                  <a:pt x="251" y="4671"/>
                </a:cubicBezTo>
                <a:lnTo>
                  <a:pt x="17420" y="21828"/>
                </a:lnTo>
                <a:cubicBezTo>
                  <a:pt x="17562" y="21958"/>
                  <a:pt x="17717" y="22018"/>
                  <a:pt x="17884" y="22018"/>
                </a:cubicBezTo>
                <a:cubicBezTo>
                  <a:pt x="18051" y="22018"/>
                  <a:pt x="18217" y="21958"/>
                  <a:pt x="18336" y="21828"/>
                </a:cubicBezTo>
                <a:cubicBezTo>
                  <a:pt x="23313" y="16839"/>
                  <a:pt x="23313" y="8731"/>
                  <a:pt x="18336" y="3742"/>
                </a:cubicBezTo>
                <a:cubicBezTo>
                  <a:pt x="15842" y="1248"/>
                  <a:pt x="12568" y="0"/>
                  <a:pt x="92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429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4"/>
          <p:cNvSpPr/>
          <p:nvPr/>
        </p:nvSpPr>
        <p:spPr>
          <a:xfrm rot="-1865164">
            <a:off x="7993574" y="376770"/>
            <a:ext cx="550224" cy="916870"/>
          </a:xfrm>
          <a:custGeom>
            <a:avLst/>
            <a:gdLst/>
            <a:ahLst/>
            <a:cxnLst/>
            <a:rect l="l" t="t" r="r" b="b"/>
            <a:pathLst>
              <a:path w="18385" h="30636" extrusionOk="0">
                <a:moveTo>
                  <a:pt x="9645" y="2692"/>
                </a:moveTo>
                <a:lnTo>
                  <a:pt x="16598" y="14669"/>
                </a:lnTo>
                <a:lnTo>
                  <a:pt x="8466" y="14669"/>
                </a:lnTo>
                <a:lnTo>
                  <a:pt x="9371" y="5454"/>
                </a:lnTo>
                <a:lnTo>
                  <a:pt x="9645" y="2692"/>
                </a:lnTo>
                <a:close/>
                <a:moveTo>
                  <a:pt x="8264" y="3537"/>
                </a:moveTo>
                <a:lnTo>
                  <a:pt x="8026" y="5990"/>
                </a:lnTo>
                <a:lnTo>
                  <a:pt x="7180" y="14681"/>
                </a:lnTo>
                <a:lnTo>
                  <a:pt x="1799" y="14681"/>
                </a:lnTo>
                <a:lnTo>
                  <a:pt x="8264" y="3537"/>
                </a:lnTo>
                <a:close/>
                <a:moveTo>
                  <a:pt x="7180" y="15979"/>
                </a:moveTo>
                <a:lnTo>
                  <a:pt x="8026" y="24671"/>
                </a:lnTo>
                <a:lnTo>
                  <a:pt x="8264" y="27123"/>
                </a:lnTo>
                <a:lnTo>
                  <a:pt x="1799" y="15979"/>
                </a:lnTo>
                <a:close/>
                <a:moveTo>
                  <a:pt x="16598" y="15979"/>
                </a:moveTo>
                <a:lnTo>
                  <a:pt x="9645" y="27957"/>
                </a:lnTo>
                <a:lnTo>
                  <a:pt x="9383" y="25194"/>
                </a:lnTo>
                <a:lnTo>
                  <a:pt x="8466" y="15979"/>
                </a:lnTo>
                <a:close/>
                <a:moveTo>
                  <a:pt x="9050" y="1"/>
                </a:moveTo>
                <a:cubicBezTo>
                  <a:pt x="9038" y="1"/>
                  <a:pt x="9014" y="13"/>
                  <a:pt x="9002" y="13"/>
                </a:cubicBezTo>
                <a:cubicBezTo>
                  <a:pt x="8978" y="25"/>
                  <a:pt x="8942" y="25"/>
                  <a:pt x="8919" y="37"/>
                </a:cubicBezTo>
                <a:cubicBezTo>
                  <a:pt x="8883" y="60"/>
                  <a:pt x="8859" y="72"/>
                  <a:pt x="8811" y="96"/>
                </a:cubicBezTo>
                <a:cubicBezTo>
                  <a:pt x="8776" y="120"/>
                  <a:pt x="8764" y="132"/>
                  <a:pt x="8740" y="156"/>
                </a:cubicBezTo>
                <a:cubicBezTo>
                  <a:pt x="8704" y="191"/>
                  <a:pt x="8680" y="215"/>
                  <a:pt x="8669" y="251"/>
                </a:cubicBezTo>
                <a:lnTo>
                  <a:pt x="8621" y="298"/>
                </a:lnTo>
                <a:lnTo>
                  <a:pt x="96" y="15003"/>
                </a:lnTo>
                <a:cubicBezTo>
                  <a:pt x="72" y="15015"/>
                  <a:pt x="72" y="15026"/>
                  <a:pt x="72" y="15038"/>
                </a:cubicBezTo>
                <a:cubicBezTo>
                  <a:pt x="60" y="15074"/>
                  <a:pt x="48" y="15122"/>
                  <a:pt x="37" y="15146"/>
                </a:cubicBezTo>
                <a:cubicBezTo>
                  <a:pt x="37" y="15181"/>
                  <a:pt x="37" y="15193"/>
                  <a:pt x="13" y="15217"/>
                </a:cubicBezTo>
                <a:cubicBezTo>
                  <a:pt x="13" y="15253"/>
                  <a:pt x="1" y="15277"/>
                  <a:pt x="1" y="15312"/>
                </a:cubicBezTo>
                <a:cubicBezTo>
                  <a:pt x="1" y="15336"/>
                  <a:pt x="13" y="15372"/>
                  <a:pt x="13" y="15396"/>
                </a:cubicBezTo>
                <a:cubicBezTo>
                  <a:pt x="13" y="15431"/>
                  <a:pt x="13" y="15443"/>
                  <a:pt x="37" y="15479"/>
                </a:cubicBezTo>
                <a:cubicBezTo>
                  <a:pt x="48" y="15515"/>
                  <a:pt x="60" y="15550"/>
                  <a:pt x="72" y="15574"/>
                </a:cubicBezTo>
                <a:cubicBezTo>
                  <a:pt x="72" y="15598"/>
                  <a:pt x="96" y="15610"/>
                  <a:pt x="96" y="15622"/>
                </a:cubicBezTo>
                <a:lnTo>
                  <a:pt x="8621" y="30326"/>
                </a:lnTo>
                <a:cubicBezTo>
                  <a:pt x="8633" y="30362"/>
                  <a:pt x="8645" y="30374"/>
                  <a:pt x="8669" y="30386"/>
                </a:cubicBezTo>
                <a:lnTo>
                  <a:pt x="8704" y="30433"/>
                </a:lnTo>
                <a:cubicBezTo>
                  <a:pt x="8740" y="30481"/>
                  <a:pt x="8776" y="30505"/>
                  <a:pt x="8823" y="30540"/>
                </a:cubicBezTo>
                <a:cubicBezTo>
                  <a:pt x="8835" y="30540"/>
                  <a:pt x="8835" y="30552"/>
                  <a:pt x="8859" y="30552"/>
                </a:cubicBezTo>
                <a:cubicBezTo>
                  <a:pt x="8919" y="30576"/>
                  <a:pt x="8978" y="30612"/>
                  <a:pt x="9038" y="30624"/>
                </a:cubicBezTo>
                <a:lnTo>
                  <a:pt x="9050" y="30624"/>
                </a:lnTo>
                <a:cubicBezTo>
                  <a:pt x="9097" y="30636"/>
                  <a:pt x="9133" y="30636"/>
                  <a:pt x="9181" y="30636"/>
                </a:cubicBezTo>
                <a:cubicBezTo>
                  <a:pt x="9240" y="30636"/>
                  <a:pt x="9300" y="30624"/>
                  <a:pt x="9359" y="30612"/>
                </a:cubicBezTo>
                <a:lnTo>
                  <a:pt x="9371" y="30612"/>
                </a:lnTo>
                <a:cubicBezTo>
                  <a:pt x="9395" y="30612"/>
                  <a:pt x="9395" y="30600"/>
                  <a:pt x="9407" y="30600"/>
                </a:cubicBezTo>
                <a:cubicBezTo>
                  <a:pt x="9454" y="30576"/>
                  <a:pt x="9490" y="30552"/>
                  <a:pt x="9538" y="30516"/>
                </a:cubicBezTo>
                <a:lnTo>
                  <a:pt x="9585" y="30481"/>
                </a:lnTo>
                <a:cubicBezTo>
                  <a:pt x="9621" y="30445"/>
                  <a:pt x="9657" y="30421"/>
                  <a:pt x="9693" y="30374"/>
                </a:cubicBezTo>
                <a:cubicBezTo>
                  <a:pt x="9704" y="30362"/>
                  <a:pt x="9716" y="30338"/>
                  <a:pt x="9716" y="30326"/>
                </a:cubicBezTo>
                <a:cubicBezTo>
                  <a:pt x="9752" y="30362"/>
                  <a:pt x="9752" y="30362"/>
                  <a:pt x="9764" y="30362"/>
                </a:cubicBezTo>
                <a:lnTo>
                  <a:pt x="18289" y="15658"/>
                </a:lnTo>
                <a:cubicBezTo>
                  <a:pt x="18301" y="15634"/>
                  <a:pt x="18301" y="15622"/>
                  <a:pt x="18301" y="15610"/>
                </a:cubicBezTo>
                <a:cubicBezTo>
                  <a:pt x="18325" y="15574"/>
                  <a:pt x="18336" y="15527"/>
                  <a:pt x="18348" y="15503"/>
                </a:cubicBezTo>
                <a:cubicBezTo>
                  <a:pt x="18348" y="15479"/>
                  <a:pt x="18348" y="15455"/>
                  <a:pt x="18360" y="15431"/>
                </a:cubicBezTo>
                <a:cubicBezTo>
                  <a:pt x="18360" y="15396"/>
                  <a:pt x="18384" y="15372"/>
                  <a:pt x="18384" y="15336"/>
                </a:cubicBezTo>
                <a:cubicBezTo>
                  <a:pt x="18384" y="15312"/>
                  <a:pt x="18360" y="15277"/>
                  <a:pt x="18360" y="15253"/>
                </a:cubicBezTo>
                <a:cubicBezTo>
                  <a:pt x="18360" y="15217"/>
                  <a:pt x="18360" y="15205"/>
                  <a:pt x="18348" y="15181"/>
                </a:cubicBezTo>
                <a:cubicBezTo>
                  <a:pt x="18336" y="15134"/>
                  <a:pt x="18325" y="15098"/>
                  <a:pt x="18301" y="15074"/>
                </a:cubicBezTo>
                <a:cubicBezTo>
                  <a:pt x="18301" y="15062"/>
                  <a:pt x="18289" y="15038"/>
                  <a:pt x="18289" y="15026"/>
                </a:cubicBezTo>
                <a:lnTo>
                  <a:pt x="9764" y="322"/>
                </a:lnTo>
                <a:lnTo>
                  <a:pt x="9752" y="310"/>
                </a:lnTo>
                <a:cubicBezTo>
                  <a:pt x="9740" y="275"/>
                  <a:pt x="9704" y="263"/>
                  <a:pt x="9693" y="239"/>
                </a:cubicBezTo>
                <a:cubicBezTo>
                  <a:pt x="9657" y="203"/>
                  <a:pt x="9645" y="179"/>
                  <a:pt x="9621" y="144"/>
                </a:cubicBezTo>
                <a:cubicBezTo>
                  <a:pt x="9597" y="132"/>
                  <a:pt x="9573" y="120"/>
                  <a:pt x="9538" y="96"/>
                </a:cubicBezTo>
                <a:cubicBezTo>
                  <a:pt x="9514" y="72"/>
                  <a:pt x="9466" y="60"/>
                  <a:pt x="9419" y="37"/>
                </a:cubicBezTo>
                <a:cubicBezTo>
                  <a:pt x="9407" y="37"/>
                  <a:pt x="9407" y="25"/>
                  <a:pt x="9395" y="25"/>
                </a:cubicBezTo>
                <a:cubicBezTo>
                  <a:pt x="9383" y="25"/>
                  <a:pt x="9347" y="25"/>
                  <a:pt x="9335" y="13"/>
                </a:cubicBezTo>
                <a:cubicBezTo>
                  <a:pt x="9288" y="1"/>
                  <a:pt x="9264" y="1"/>
                  <a:pt x="92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143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7900086" y="1757601"/>
            <a:ext cx="335848" cy="419404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4"/>
          <p:cNvSpPr/>
          <p:nvPr/>
        </p:nvSpPr>
        <p:spPr>
          <a:xfrm>
            <a:off x="563561" y="3605901"/>
            <a:ext cx="390185" cy="365000"/>
          </a:xfrm>
          <a:custGeom>
            <a:avLst/>
            <a:gdLst/>
            <a:ahLst/>
            <a:cxnLst/>
            <a:rect l="l" t="t" r="r" b="b"/>
            <a:pathLst>
              <a:path w="9133" h="8543" extrusionOk="0">
                <a:moveTo>
                  <a:pt x="7481" y="0"/>
                </a:moveTo>
                <a:cubicBezTo>
                  <a:pt x="7385" y="0"/>
                  <a:pt x="7286" y="21"/>
                  <a:pt x="7191" y="65"/>
                </a:cubicBezTo>
                <a:cubicBezTo>
                  <a:pt x="6858" y="220"/>
                  <a:pt x="6727" y="601"/>
                  <a:pt x="6894" y="934"/>
                </a:cubicBezTo>
                <a:cubicBezTo>
                  <a:pt x="7715" y="2613"/>
                  <a:pt x="7382" y="4637"/>
                  <a:pt x="6060" y="5959"/>
                </a:cubicBezTo>
                <a:cubicBezTo>
                  <a:pt x="5223" y="6803"/>
                  <a:pt x="4105" y="7247"/>
                  <a:pt x="2971" y="7247"/>
                </a:cubicBezTo>
                <a:cubicBezTo>
                  <a:pt x="2314" y="7247"/>
                  <a:pt x="1652" y="7098"/>
                  <a:pt x="1036" y="6792"/>
                </a:cubicBezTo>
                <a:cubicBezTo>
                  <a:pt x="945" y="6748"/>
                  <a:pt x="848" y="6727"/>
                  <a:pt x="754" y="6727"/>
                </a:cubicBezTo>
                <a:cubicBezTo>
                  <a:pt x="515" y="6727"/>
                  <a:pt x="286" y="6860"/>
                  <a:pt x="167" y="7090"/>
                </a:cubicBezTo>
                <a:cubicBezTo>
                  <a:pt x="0" y="7411"/>
                  <a:pt x="143" y="7792"/>
                  <a:pt x="464" y="7959"/>
                </a:cubicBezTo>
                <a:cubicBezTo>
                  <a:pt x="1250" y="8340"/>
                  <a:pt x="2119" y="8542"/>
                  <a:pt x="2965" y="8542"/>
                </a:cubicBezTo>
                <a:cubicBezTo>
                  <a:pt x="4429" y="8542"/>
                  <a:pt x="5882" y="7971"/>
                  <a:pt x="6977" y="6888"/>
                </a:cubicBezTo>
                <a:cubicBezTo>
                  <a:pt x="8692" y="5173"/>
                  <a:pt x="9132" y="2554"/>
                  <a:pt x="8049" y="363"/>
                </a:cubicBezTo>
                <a:cubicBezTo>
                  <a:pt x="7946" y="133"/>
                  <a:pt x="7722" y="0"/>
                  <a:pt x="74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0013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4"/>
          <p:cNvSpPr/>
          <p:nvPr/>
        </p:nvSpPr>
        <p:spPr>
          <a:xfrm rot="-1836933">
            <a:off x="1278886" y="4034472"/>
            <a:ext cx="335842" cy="419396"/>
          </a:xfrm>
          <a:custGeom>
            <a:avLst/>
            <a:gdLst/>
            <a:ahLst/>
            <a:cxnLst/>
            <a:rect l="l" t="t" r="r" b="b"/>
            <a:pathLst>
              <a:path w="9502" h="11866" extrusionOk="0">
                <a:moveTo>
                  <a:pt x="1298" y="1840"/>
                </a:moveTo>
                <a:lnTo>
                  <a:pt x="7632" y="5936"/>
                </a:lnTo>
                <a:lnTo>
                  <a:pt x="1298" y="10032"/>
                </a:lnTo>
                <a:lnTo>
                  <a:pt x="1298" y="1840"/>
                </a:lnTo>
                <a:close/>
                <a:moveTo>
                  <a:pt x="638" y="1"/>
                </a:moveTo>
                <a:cubicBezTo>
                  <a:pt x="536" y="1"/>
                  <a:pt x="435" y="26"/>
                  <a:pt x="346" y="78"/>
                </a:cubicBezTo>
                <a:cubicBezTo>
                  <a:pt x="131" y="185"/>
                  <a:pt x="0" y="411"/>
                  <a:pt x="0" y="650"/>
                </a:cubicBezTo>
                <a:lnTo>
                  <a:pt x="0" y="11234"/>
                </a:lnTo>
                <a:cubicBezTo>
                  <a:pt x="0" y="11472"/>
                  <a:pt x="131" y="11675"/>
                  <a:pt x="346" y="11794"/>
                </a:cubicBezTo>
                <a:cubicBezTo>
                  <a:pt x="453" y="11841"/>
                  <a:pt x="548" y="11865"/>
                  <a:pt x="655" y="11865"/>
                </a:cubicBezTo>
                <a:cubicBezTo>
                  <a:pt x="774" y="11865"/>
                  <a:pt x="893" y="11841"/>
                  <a:pt x="1012" y="11806"/>
                </a:cubicBezTo>
                <a:lnTo>
                  <a:pt x="9204" y="6507"/>
                </a:lnTo>
                <a:cubicBezTo>
                  <a:pt x="9382" y="6388"/>
                  <a:pt x="9502" y="6186"/>
                  <a:pt x="9502" y="5960"/>
                </a:cubicBezTo>
                <a:cubicBezTo>
                  <a:pt x="9502" y="5734"/>
                  <a:pt x="9382" y="5531"/>
                  <a:pt x="9204" y="5412"/>
                </a:cubicBezTo>
                <a:lnTo>
                  <a:pt x="1012" y="114"/>
                </a:lnTo>
                <a:cubicBezTo>
                  <a:pt x="899" y="41"/>
                  <a:pt x="767" y="1"/>
                  <a:pt x="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0013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7097250" y="420600"/>
            <a:ext cx="237600" cy="237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310025" y="4528050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8789150" y="1169125"/>
            <a:ext cx="152100" cy="152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953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 de fichier</a:t>
            </a:r>
            <a:endParaRPr dirty="0"/>
          </a:p>
        </p:txBody>
      </p:sp>
      <p:sp>
        <p:nvSpPr>
          <p:cNvPr id="6" name="Google Shape;441;p37">
            <a:extLst>
              <a:ext uri="{FF2B5EF4-FFF2-40B4-BE49-F238E27FC236}">
                <a16:creationId xmlns:a16="http://schemas.microsoft.com/office/drawing/2014/main" id="{C24D69B3-781C-E412-74DD-C54DE4BFCBE2}"/>
              </a:ext>
            </a:extLst>
          </p:cNvPr>
          <p:cNvSpPr/>
          <p:nvPr/>
        </p:nvSpPr>
        <p:spPr>
          <a:xfrm>
            <a:off x="2157973" y="1158908"/>
            <a:ext cx="4828053" cy="3594945"/>
          </a:xfrm>
          <a:prstGeom prst="roundRect">
            <a:avLst>
              <a:gd name="adj" fmla="val 12515"/>
            </a:avLst>
          </a:prstGeom>
          <a:blipFill>
            <a:blip r:embed="rId3"/>
            <a:stretch>
              <a:fillRect/>
            </a:stretch>
          </a:blip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19050" dir="5400000" algn="bl" rotWithShape="0">
              <a:schemeClr val="accent2">
                <a:alpha val="62000"/>
              </a:schemeClr>
            </a:outerShdw>
            <a:reflection stA="40000" endPos="3000" dist="2857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eon Pitch Deck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A7F9"/>
      </a:accent1>
      <a:accent2>
        <a:srgbClr val="FB54F4"/>
      </a:accent2>
      <a:accent3>
        <a:srgbClr val="4FC1F9"/>
      </a:accent3>
      <a:accent4>
        <a:srgbClr val="5F3F9E"/>
      </a:accent4>
      <a:accent5>
        <a:srgbClr val="2B3880"/>
      </a:accent5>
      <a:accent6>
        <a:srgbClr val="0F152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</Words>
  <Application>Microsoft Office PowerPoint</Application>
  <PresentationFormat>Affichage à l'écran (16:9)</PresentationFormat>
  <Paragraphs>86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IBM Plex Sans</vt:lpstr>
      <vt:lpstr>Arial</vt:lpstr>
      <vt:lpstr>Orbitron</vt:lpstr>
      <vt:lpstr>Neon Pitch Deck by Slidesgo</vt:lpstr>
      <vt:lpstr>Game  Hacking</vt:lpstr>
      <vt:lpstr>INTRODUCTION</vt:lpstr>
      <vt:lpstr>Game Hacking</vt:lpstr>
      <vt:lpstr>Usages</vt:lpstr>
      <vt:lpstr>Usages</vt:lpstr>
      <vt:lpstr>Usages</vt:lpstr>
      <vt:lpstr>Usages</vt:lpstr>
      <vt:lpstr>TECHNIQUES</vt:lpstr>
      <vt:lpstr>Manipulation de fichier</vt:lpstr>
      <vt:lpstr>Manipulation de fichier</vt:lpstr>
      <vt:lpstr>Manipulation de la mémoire</vt:lpstr>
      <vt:lpstr>Manipulation de la mémoire</vt:lpstr>
      <vt:lpstr>Manipulation du réseau</vt:lpstr>
      <vt:lpstr>Manipulation du réseau</vt:lpstr>
      <vt:lpstr>Reverse engineering + Patch</vt:lpstr>
      <vt:lpstr>Reverse engineering + Patch</vt:lpstr>
      <vt:lpstr>Patch hardware</vt:lpstr>
      <vt:lpstr>CAS D’ETUDE</vt:lpstr>
      <vt:lpstr>Code simple</vt:lpstr>
      <vt:lpstr>Black Ice</vt:lpstr>
      <vt:lpstr>Entrainement</vt:lpstr>
      <vt:lpstr>XONOTIC</vt:lpstr>
      <vt:lpstr>Pwn Adventure 3</vt:lpstr>
      <vt:lpstr>Etc…</vt:lpstr>
      <vt:lpstr>Damn Vulnerable Game Adventure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 Hacking</dc:title>
  <cp:lastModifiedBy>Yoann Ono</cp:lastModifiedBy>
  <cp:revision>21</cp:revision>
  <dcterms:modified xsi:type="dcterms:W3CDTF">2023-12-05T22:53:37Z</dcterms:modified>
</cp:coreProperties>
</file>